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7"/>
  </p:notesMasterIdLst>
  <p:sldIdLst>
    <p:sldId id="261" r:id="rId5"/>
    <p:sldId id="420" r:id="rId6"/>
    <p:sldId id="375" r:id="rId7"/>
    <p:sldId id="279" r:id="rId8"/>
    <p:sldId id="488" r:id="rId9"/>
    <p:sldId id="440" r:id="rId10"/>
    <p:sldId id="441" r:id="rId11"/>
    <p:sldId id="487" r:id="rId12"/>
    <p:sldId id="437" r:id="rId13"/>
    <p:sldId id="416" r:id="rId14"/>
    <p:sldId id="439" r:id="rId15"/>
    <p:sldId id="483" r:id="rId16"/>
    <p:sldId id="492" r:id="rId17"/>
    <p:sldId id="491" r:id="rId18"/>
    <p:sldId id="493" r:id="rId19"/>
    <p:sldId id="444" r:id="rId20"/>
    <p:sldId id="399" r:id="rId21"/>
    <p:sldId id="462" r:id="rId22"/>
    <p:sldId id="400" r:id="rId23"/>
    <p:sldId id="453" r:id="rId24"/>
    <p:sldId id="454" r:id="rId25"/>
    <p:sldId id="486" r:id="rId26"/>
    <p:sldId id="489" r:id="rId27"/>
    <p:sldId id="485" r:id="rId28"/>
    <p:sldId id="455" r:id="rId29"/>
    <p:sldId id="456" r:id="rId30"/>
    <p:sldId id="490" r:id="rId31"/>
    <p:sldId id="495" r:id="rId32"/>
    <p:sldId id="460" r:id="rId33"/>
    <p:sldId id="482" r:id="rId34"/>
    <p:sldId id="484" r:id="rId35"/>
    <p:sldId id="458" r:id="rId36"/>
    <p:sldId id="446" r:id="rId37"/>
    <p:sldId id="432" r:id="rId38"/>
    <p:sldId id="392" r:id="rId39"/>
    <p:sldId id="461" r:id="rId40"/>
    <p:sldId id="311" r:id="rId41"/>
    <p:sldId id="428" r:id="rId42"/>
    <p:sldId id="429" r:id="rId43"/>
    <p:sldId id="430" r:id="rId44"/>
    <p:sldId id="494" r:id="rId45"/>
    <p:sldId id="319" r:id="rId46"/>
  </p:sldIdLst>
  <p:sldSz cx="9144000" cy="6858000" type="screen4x3"/>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313">
          <p15:clr>
            <a:srgbClr val="A4A3A4"/>
          </p15:clr>
        </p15:guide>
        <p15:guide id="3" orient="horz" pos="3853">
          <p15:clr>
            <a:srgbClr val="A4A3A4"/>
          </p15:clr>
        </p15:guide>
        <p15:guide id="4" orient="horz" pos="1464">
          <p15:clr>
            <a:srgbClr val="A4A3A4"/>
          </p15:clr>
        </p15:guide>
        <p15:guide id="5" pos="2880">
          <p15:clr>
            <a:srgbClr val="A4A3A4"/>
          </p15:clr>
        </p15:guide>
        <p15:guide id="6" pos="295">
          <p15:clr>
            <a:srgbClr val="A4A3A4"/>
          </p15:clr>
        </p15:guide>
        <p15:guide id="7" pos="5465">
          <p15:clr>
            <a:srgbClr val="A4A3A4"/>
          </p15:clr>
        </p15:guide>
        <p15:guide id="8" pos="4173">
          <p15:clr>
            <a:srgbClr val="A4A3A4"/>
          </p15:clr>
        </p15:guide>
        <p15:guide id="9" pos="483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2E2"/>
    <a:srgbClr val="2C3D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05BD98-DE74-FF55-C417-DC437BF98262}" v="11" dt="2024-02-08T20:23:22.979"/>
    <p1510:client id="{8B27F7DA-DF23-3DA8-768D-0878CF5F2220}" v="15" dt="2024-02-08T20:25:58.806"/>
    <p1510:client id="{ACD18C0D-595B-6FD4-B817-DF796CB3D490}" v="10" dt="2024-02-08T20:27:19.270"/>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4" autoAdjust="0"/>
    <p:restoredTop sz="94660"/>
  </p:normalViewPr>
  <p:slideViewPr>
    <p:cSldViewPr snapToObjects="1" showGuides="1">
      <p:cViewPr varScale="1">
        <p:scale>
          <a:sx n="80" d="100"/>
          <a:sy n="80" d="100"/>
        </p:scale>
        <p:origin x="1502" y="58"/>
      </p:cViewPr>
      <p:guideLst>
        <p:guide orient="horz" pos="2160"/>
        <p:guide orient="horz" pos="1313"/>
        <p:guide orient="horz" pos="3853"/>
        <p:guide orient="horz" pos="1464"/>
        <p:guide pos="2880"/>
        <p:guide pos="295"/>
        <p:guide pos="5465"/>
        <p:guide pos="4173"/>
        <p:guide pos="4830"/>
      </p:guideLst>
    </p:cSldViewPr>
  </p:slideViewPr>
  <p:notesTextViewPr>
    <p:cViewPr>
      <p:scale>
        <a:sx n="3" d="2"/>
        <a:sy n="3" d="2"/>
      </p:scale>
      <p:origin x="0" y="0"/>
    </p:cViewPr>
  </p:notesTextViewPr>
  <p:sorterViewPr>
    <p:cViewPr>
      <p:scale>
        <a:sx n="150" d="100"/>
        <a:sy n="150" d="100"/>
      </p:scale>
      <p:origin x="0" y="-11538"/>
    </p:cViewPr>
  </p:sorterViewPr>
  <p:notesViewPr>
    <p:cSldViewPr snapToObjects="1">
      <p:cViewPr varScale="1">
        <p:scale>
          <a:sx n="79" d="100"/>
          <a:sy n="79" d="100"/>
        </p:scale>
        <p:origin x="4014" y="108"/>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1094"/>
          </a:xfrm>
          <a:prstGeom prst="rect">
            <a:avLst/>
          </a:prstGeom>
        </p:spPr>
        <p:txBody>
          <a:bodyPr vert="horz" lIns="96634" tIns="48317" rIns="96634" bIns="48317" rtlCol="0"/>
          <a:lstStyle>
            <a:lvl1pPr algn="l">
              <a:defRPr sz="1300"/>
            </a:lvl1pPr>
          </a:lstStyle>
          <a:p>
            <a:endParaRPr lang="en-GB" dirty="0"/>
          </a:p>
        </p:txBody>
      </p:sp>
      <p:sp>
        <p:nvSpPr>
          <p:cNvPr id="3" name="Date Placeholder 2"/>
          <p:cNvSpPr>
            <a:spLocks noGrp="1"/>
          </p:cNvSpPr>
          <p:nvPr>
            <p:ph type="dt" idx="1"/>
          </p:nvPr>
        </p:nvSpPr>
        <p:spPr>
          <a:xfrm>
            <a:off x="3902597" y="0"/>
            <a:ext cx="2985558" cy="501094"/>
          </a:xfrm>
          <a:prstGeom prst="rect">
            <a:avLst/>
          </a:prstGeom>
        </p:spPr>
        <p:txBody>
          <a:bodyPr vert="horz" lIns="96634" tIns="48317" rIns="96634" bIns="48317" rtlCol="0"/>
          <a:lstStyle>
            <a:lvl1pPr algn="r">
              <a:defRPr sz="1300"/>
            </a:lvl1pPr>
          </a:lstStyle>
          <a:p>
            <a:fld id="{3D91E088-697C-42B7-BDD2-7A363AC70E24}" type="datetimeFigureOut">
              <a:rPr lang="en-GB" smtClean="0"/>
              <a:pPr/>
              <a:t>13/02/2024</a:t>
            </a:fld>
            <a:endParaRPr lang="en-GB" dirty="0"/>
          </a:p>
        </p:txBody>
      </p:sp>
      <p:sp>
        <p:nvSpPr>
          <p:cNvPr id="4" name="Slide Image Placeholder 3"/>
          <p:cNvSpPr>
            <a:spLocks noGrp="1" noRot="1" noChangeAspect="1"/>
          </p:cNvSpPr>
          <p:nvPr>
            <p:ph type="sldImg" idx="2"/>
          </p:nvPr>
        </p:nvSpPr>
        <p:spPr>
          <a:xfrm>
            <a:off x="939800" y="750888"/>
            <a:ext cx="5010150" cy="3759200"/>
          </a:xfrm>
          <a:prstGeom prst="rect">
            <a:avLst/>
          </a:prstGeom>
          <a:noFill/>
          <a:ln w="12700">
            <a:solidFill>
              <a:prstClr val="black"/>
            </a:solidFill>
          </a:ln>
        </p:spPr>
        <p:txBody>
          <a:bodyPr vert="horz" lIns="96634" tIns="48317" rIns="96634" bIns="48317" rtlCol="0" anchor="ctr"/>
          <a:lstStyle/>
          <a:p>
            <a:endParaRPr lang="en-GB" dirty="0"/>
          </a:p>
        </p:txBody>
      </p:sp>
      <p:sp>
        <p:nvSpPr>
          <p:cNvPr id="5" name="Notes Placeholder 4"/>
          <p:cNvSpPr>
            <a:spLocks noGrp="1"/>
          </p:cNvSpPr>
          <p:nvPr>
            <p:ph type="body" sz="quarter" idx="3"/>
          </p:nvPr>
        </p:nvSpPr>
        <p:spPr>
          <a:xfrm>
            <a:off x="688975" y="4760397"/>
            <a:ext cx="5511800" cy="4509850"/>
          </a:xfrm>
          <a:prstGeom prst="rect">
            <a:avLst/>
          </a:prstGeom>
        </p:spPr>
        <p:txBody>
          <a:bodyPr vert="horz" lIns="96634" tIns="48317" rIns="96634" bIns="483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9054"/>
            <a:ext cx="2985558" cy="501094"/>
          </a:xfrm>
          <a:prstGeom prst="rect">
            <a:avLst/>
          </a:prstGeom>
        </p:spPr>
        <p:txBody>
          <a:bodyPr vert="horz" lIns="96634" tIns="48317" rIns="96634" bIns="48317" rtlCol="0" anchor="b"/>
          <a:lstStyle>
            <a:lvl1pPr algn="l">
              <a:defRPr sz="1300"/>
            </a:lvl1pPr>
          </a:lstStyle>
          <a:p>
            <a:endParaRPr lang="en-GB" dirty="0"/>
          </a:p>
        </p:txBody>
      </p:sp>
      <p:sp>
        <p:nvSpPr>
          <p:cNvPr id="7" name="Slide Number Placeholder 6"/>
          <p:cNvSpPr>
            <a:spLocks noGrp="1"/>
          </p:cNvSpPr>
          <p:nvPr>
            <p:ph type="sldNum" sz="quarter" idx="5"/>
          </p:nvPr>
        </p:nvSpPr>
        <p:spPr>
          <a:xfrm>
            <a:off x="3902597" y="9519054"/>
            <a:ext cx="2985558" cy="501094"/>
          </a:xfrm>
          <a:prstGeom prst="rect">
            <a:avLst/>
          </a:prstGeom>
        </p:spPr>
        <p:txBody>
          <a:bodyPr vert="horz" lIns="96634" tIns="48317" rIns="96634" bIns="48317" rtlCol="0" anchor="b"/>
          <a:lstStyle>
            <a:lvl1pPr algn="r">
              <a:defRPr sz="1300"/>
            </a:lvl1pPr>
          </a:lstStyle>
          <a:p>
            <a:fld id="{139F3AAD-F18D-416F-9EA7-E63FDBC887DC}" type="slidenum">
              <a:rPr lang="en-GB" smtClean="0"/>
              <a:pPr/>
              <a:t>‹#›</a:t>
            </a:fld>
            <a:endParaRPr lang="en-GB" dirty="0"/>
          </a:p>
        </p:txBody>
      </p:sp>
    </p:spTree>
    <p:extLst>
      <p:ext uri="{BB962C8B-B14F-4D97-AF65-F5344CB8AC3E}">
        <p14:creationId xmlns:p14="http://schemas.microsoft.com/office/powerpoint/2010/main" val="3197172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Remind people that the session is for one hour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Session will not be recorded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Use Chat facility for questions, which will be dealt with at the end, time permitting.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Feel free to eat/drink…but put yourself on mute and turn off the camera.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Remind everyone to save questions for the end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Respect and politeness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The presentation will be available under the IMI NOA section on the IAMRS Dashboard once all seminars are complete</a:t>
            </a:r>
          </a:p>
          <a:p>
            <a:endParaRPr lang="en-GB" dirty="0"/>
          </a:p>
        </p:txBody>
      </p:sp>
      <p:sp>
        <p:nvSpPr>
          <p:cNvPr id="4" name="Slide Number Placeholder 3"/>
          <p:cNvSpPr>
            <a:spLocks noGrp="1"/>
          </p:cNvSpPr>
          <p:nvPr>
            <p:ph type="sldNum" sz="quarter" idx="5"/>
          </p:nvPr>
        </p:nvSpPr>
        <p:spPr/>
        <p:txBody>
          <a:bodyPr/>
          <a:lstStyle/>
          <a:p>
            <a:fld id="{1E3D3E66-B559-4B62-AAE6-9259C05D0F8C}" type="slidenum">
              <a:rPr lang="en-GB" smtClean="0"/>
              <a:t>1</a:t>
            </a:fld>
            <a:endParaRPr lang="en-GB"/>
          </a:p>
        </p:txBody>
      </p:sp>
    </p:spTree>
    <p:extLst>
      <p:ext uri="{BB962C8B-B14F-4D97-AF65-F5344CB8AC3E}">
        <p14:creationId xmlns:p14="http://schemas.microsoft.com/office/powerpoint/2010/main" val="408950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Gain agreement from the attendees that taking screen shots or recording the session is unacceptable.</a:t>
            </a:r>
          </a:p>
          <a:p>
            <a:endParaRPr lang="en-GB" dirty="0"/>
          </a:p>
          <a:p>
            <a:r>
              <a:rPr lang="en-GB" dirty="0"/>
              <a:t>“Can I get you all to give me a thumbs up to the camera to confirm that you all agree taking photos, screen shots or recordings of todays session is unacceptable and out of order.”</a:t>
            </a: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3D3E66-B559-4B62-AAE6-9259C05D0F8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5170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Gain agreement from the attendees that taking screen shots or recording the session is unacceptable.</a:t>
            </a:r>
          </a:p>
          <a:p>
            <a:endParaRPr lang="en-GB" dirty="0"/>
          </a:p>
          <a:p>
            <a:r>
              <a:rPr lang="en-GB" dirty="0"/>
              <a:t>“Can I get you all to give me a thumbs up to the camera to confirm that you all agree taking photos, screen shots or recordings of todays session is unacceptable and out of order.”</a:t>
            </a: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3D3E66-B559-4B62-AAE6-9259C05D0F8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072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will find our Zero Tolerance Statement on the IAM RoadSmart website. Please click on ‘About’ and then ‘Overview’ to find a copy. </a:t>
            </a:r>
          </a:p>
          <a:p>
            <a:endParaRPr lang="en-GB" dirty="0"/>
          </a:p>
          <a:p>
            <a:r>
              <a:rPr lang="en-GB" dirty="0"/>
              <a:t>Groups are now using this statement to challenge and manage abusive/aggressive behaviour. </a:t>
            </a:r>
          </a:p>
        </p:txBody>
      </p:sp>
      <p:sp>
        <p:nvSpPr>
          <p:cNvPr id="4" name="Slide Number Placeholder 3"/>
          <p:cNvSpPr>
            <a:spLocks noGrp="1"/>
          </p:cNvSpPr>
          <p:nvPr>
            <p:ph type="sldNum" sz="quarter" idx="5"/>
          </p:nvPr>
        </p:nvSpPr>
        <p:spPr/>
        <p:txBody>
          <a:bodyPr/>
          <a:lstStyle/>
          <a:p>
            <a:fld id="{1E3D3E66-B559-4B62-AAE6-9259C05D0F8C}" type="slidenum">
              <a:rPr lang="en-GB" smtClean="0"/>
              <a:t>6</a:t>
            </a:fld>
            <a:endParaRPr lang="en-GB" dirty="0"/>
          </a:p>
        </p:txBody>
      </p:sp>
    </p:spTree>
    <p:extLst>
      <p:ext uri="{BB962C8B-B14F-4D97-AF65-F5344CB8AC3E}">
        <p14:creationId xmlns:p14="http://schemas.microsoft.com/office/powerpoint/2010/main" val="3694848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will find our Zero Tolerance Statement on the IAM RoadSmart website. Please click on ‘About’ and then ‘Overview’ to find a copy. </a:t>
            </a:r>
          </a:p>
          <a:p>
            <a:endParaRPr lang="en-GB" dirty="0"/>
          </a:p>
          <a:p>
            <a:r>
              <a:rPr lang="en-GB" dirty="0"/>
              <a:t>Groups are now using this statement to challenge and manage abusive/aggressive behaviour. </a:t>
            </a:r>
          </a:p>
        </p:txBody>
      </p:sp>
      <p:sp>
        <p:nvSpPr>
          <p:cNvPr id="4" name="Slide Number Placeholder 3"/>
          <p:cNvSpPr>
            <a:spLocks noGrp="1"/>
          </p:cNvSpPr>
          <p:nvPr>
            <p:ph type="sldNum" sz="quarter" idx="5"/>
          </p:nvPr>
        </p:nvSpPr>
        <p:spPr/>
        <p:txBody>
          <a:bodyPr/>
          <a:lstStyle/>
          <a:p>
            <a:fld id="{1E3D3E66-B559-4B62-AAE6-9259C05D0F8C}" type="slidenum">
              <a:rPr lang="en-GB" smtClean="0"/>
              <a:t>9</a:t>
            </a:fld>
            <a:endParaRPr lang="en-GB" dirty="0"/>
          </a:p>
        </p:txBody>
      </p:sp>
    </p:spTree>
    <p:extLst>
      <p:ext uri="{BB962C8B-B14F-4D97-AF65-F5344CB8AC3E}">
        <p14:creationId xmlns:p14="http://schemas.microsoft.com/office/powerpoint/2010/main" val="759394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will find our Zero Tolerance Statement on the IAM RoadSmart website. Please click on ‘About’ and then ‘Overview’ to find a copy. </a:t>
            </a:r>
          </a:p>
          <a:p>
            <a:endParaRPr lang="en-GB" dirty="0"/>
          </a:p>
          <a:p>
            <a:r>
              <a:rPr lang="en-GB" dirty="0"/>
              <a:t>Groups are now using this statement to challenge and manage abusive/aggressive behaviour. </a:t>
            </a:r>
          </a:p>
        </p:txBody>
      </p:sp>
      <p:sp>
        <p:nvSpPr>
          <p:cNvPr id="4" name="Slide Number Placeholder 3"/>
          <p:cNvSpPr>
            <a:spLocks noGrp="1"/>
          </p:cNvSpPr>
          <p:nvPr>
            <p:ph type="sldNum" sz="quarter" idx="5"/>
          </p:nvPr>
        </p:nvSpPr>
        <p:spPr/>
        <p:txBody>
          <a:bodyPr/>
          <a:lstStyle/>
          <a:p>
            <a:fld id="{1E3D3E66-B559-4B62-AAE6-9259C05D0F8C}" type="slidenum">
              <a:rPr lang="en-GB" smtClean="0"/>
              <a:t>16</a:t>
            </a:fld>
            <a:endParaRPr lang="en-GB" dirty="0"/>
          </a:p>
        </p:txBody>
      </p:sp>
    </p:spTree>
    <p:extLst>
      <p:ext uri="{BB962C8B-B14F-4D97-AF65-F5344CB8AC3E}">
        <p14:creationId xmlns:p14="http://schemas.microsoft.com/office/powerpoint/2010/main" val="199497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will find our Zero Tolerance Statement on the IAM RoadSmart website. Please click on ‘About’ and then ‘Overview’ to find a copy. </a:t>
            </a:r>
          </a:p>
          <a:p>
            <a:endParaRPr lang="en-GB" dirty="0"/>
          </a:p>
          <a:p>
            <a:r>
              <a:rPr lang="en-GB" dirty="0"/>
              <a:t>Groups are now using this statement to challenge and manage abusive/aggressive behaviour. </a:t>
            </a:r>
          </a:p>
        </p:txBody>
      </p:sp>
      <p:sp>
        <p:nvSpPr>
          <p:cNvPr id="4" name="Slide Number Placeholder 3"/>
          <p:cNvSpPr>
            <a:spLocks noGrp="1"/>
          </p:cNvSpPr>
          <p:nvPr>
            <p:ph type="sldNum" sz="quarter" idx="5"/>
          </p:nvPr>
        </p:nvSpPr>
        <p:spPr/>
        <p:txBody>
          <a:bodyPr/>
          <a:lstStyle/>
          <a:p>
            <a:fld id="{1E3D3E66-B559-4B62-AAE6-9259C05D0F8C}" type="slidenum">
              <a:rPr lang="en-GB" smtClean="0"/>
              <a:t>33</a:t>
            </a:fld>
            <a:endParaRPr lang="en-GB" dirty="0"/>
          </a:p>
        </p:txBody>
      </p:sp>
    </p:spTree>
    <p:extLst>
      <p:ext uri="{BB962C8B-B14F-4D97-AF65-F5344CB8AC3E}">
        <p14:creationId xmlns:p14="http://schemas.microsoft.com/office/powerpoint/2010/main" val="396282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will find our Zero Tolerance Statement on the IAM RoadSmart website. Please click on ‘About’ and then ‘Overview’ to find a copy. </a:t>
            </a:r>
          </a:p>
          <a:p>
            <a:endParaRPr lang="en-GB" dirty="0"/>
          </a:p>
          <a:p>
            <a:r>
              <a:rPr lang="en-GB" dirty="0"/>
              <a:t>Groups are now using this statement to challenge and manage abusive/aggressive behaviour. </a:t>
            </a:r>
          </a:p>
        </p:txBody>
      </p:sp>
      <p:sp>
        <p:nvSpPr>
          <p:cNvPr id="4" name="Slide Number Placeholder 3"/>
          <p:cNvSpPr>
            <a:spLocks noGrp="1"/>
          </p:cNvSpPr>
          <p:nvPr>
            <p:ph type="sldNum" sz="quarter" idx="5"/>
          </p:nvPr>
        </p:nvSpPr>
        <p:spPr/>
        <p:txBody>
          <a:bodyPr/>
          <a:lstStyle/>
          <a:p>
            <a:fld id="{1E3D3E66-B559-4B62-AAE6-9259C05D0F8C}" type="slidenum">
              <a:rPr lang="en-GB" smtClean="0"/>
              <a:t>35</a:t>
            </a:fld>
            <a:endParaRPr lang="en-GB" dirty="0"/>
          </a:p>
        </p:txBody>
      </p:sp>
    </p:spTree>
    <p:extLst>
      <p:ext uri="{BB962C8B-B14F-4D97-AF65-F5344CB8AC3E}">
        <p14:creationId xmlns:p14="http://schemas.microsoft.com/office/powerpoint/2010/main" val="2540475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IAM RoadSmart will not tolerate threatening, abusive, or violent behaviour</a:t>
            </a:r>
          </a:p>
          <a:p>
            <a:pPr marL="0" indent="0">
              <a:buNone/>
            </a:pPr>
            <a:endParaRPr lang="en-GB" dirty="0"/>
          </a:p>
          <a:p>
            <a:pPr marL="0" indent="0">
              <a:buNone/>
            </a:pPr>
            <a:r>
              <a:rPr lang="en-GB" dirty="0"/>
              <a:t>Under these circumstances our staff and volunteers should not be required to or feel obliged to deal with any person either face to face, over the phone or in email or written correspondence</a:t>
            </a:r>
          </a:p>
          <a:p>
            <a:pPr marL="0" indent="0">
              <a:buNone/>
            </a:pPr>
            <a:endParaRPr lang="en-GB" dirty="0"/>
          </a:p>
          <a:p>
            <a:r>
              <a:rPr lang="en-GB" dirty="0"/>
              <a:t>When using the zero tolerance policy please remember you will always be required to:-</a:t>
            </a:r>
          </a:p>
          <a:p>
            <a:pPr marL="171450" indent="-171450">
              <a:buFont typeface="Arial" panose="020B0604020202020204" pitchFamily="34" charset="0"/>
              <a:buChar char="•"/>
            </a:pPr>
            <a:r>
              <a:rPr lang="en-GB" dirty="0"/>
              <a:t>document the incident and your investigation</a:t>
            </a:r>
          </a:p>
          <a:p>
            <a:pPr marL="171450" indent="-171450">
              <a:buFont typeface="Arial" panose="020B0604020202020204" pitchFamily="34" charset="0"/>
              <a:buChar char="•"/>
            </a:pPr>
            <a:r>
              <a:rPr lang="en-GB" dirty="0"/>
              <a:t>provide supporting evidence</a:t>
            </a:r>
          </a:p>
          <a:p>
            <a:pPr marL="171450" indent="-171450">
              <a:buFont typeface="Arial" panose="020B0604020202020204" pitchFamily="34" charset="0"/>
              <a:buChar char="•"/>
            </a:pPr>
            <a:r>
              <a:rPr lang="en-GB" dirty="0"/>
              <a:t>ensure the result of your investigation and the outcome is clearly communicated by letter/email to your member</a:t>
            </a:r>
          </a:p>
          <a:p>
            <a:pPr marL="171450" indent="-171450">
              <a:buFont typeface="Arial" panose="020B0604020202020204" pitchFamily="34" charset="0"/>
              <a:buChar char="•"/>
            </a:pPr>
            <a:r>
              <a:rPr lang="en-GB" dirty="0"/>
              <a:t>retain all documentation for a period of 6 years </a:t>
            </a:r>
          </a:p>
          <a:p>
            <a:endParaRPr lang="en-GB" dirty="0"/>
          </a:p>
          <a:p>
            <a:r>
              <a:rPr lang="en-GB" dirty="0"/>
              <a:t>We would like to highlight that although this statement supports a ‘one strike and you’re out’ approach there may be times when the only option is to terminate membership immediately. If you reach this decision you will still need to comply with all the points above. </a:t>
            </a:r>
          </a:p>
          <a:p>
            <a:endParaRPr lang="en-GB" dirty="0"/>
          </a:p>
          <a:p>
            <a:r>
              <a:rPr lang="en-GB" dirty="0"/>
              <a:t>Please contact your ASDM for advice at the earliest opportunity – swift, yet considered action is required.</a:t>
            </a:r>
          </a:p>
          <a:p>
            <a:pPr marL="0" indent="0">
              <a:buNone/>
            </a:pPr>
            <a:endParaRPr lang="en-GB" dirty="0"/>
          </a:p>
          <a:p>
            <a:endParaRPr lang="en-GB" dirty="0"/>
          </a:p>
        </p:txBody>
      </p:sp>
      <p:sp>
        <p:nvSpPr>
          <p:cNvPr id="4" name="Slide Number Placeholder 3"/>
          <p:cNvSpPr>
            <a:spLocks noGrp="1"/>
          </p:cNvSpPr>
          <p:nvPr>
            <p:ph type="sldNum" sz="quarter" idx="5"/>
          </p:nvPr>
        </p:nvSpPr>
        <p:spPr/>
        <p:txBody>
          <a:bodyPr/>
          <a:lstStyle/>
          <a:p>
            <a:fld id="{139F3AAD-F18D-416F-9EA7-E63FDBC887DC}" type="slidenum">
              <a:rPr lang="en-GB" smtClean="0"/>
              <a:pPr/>
              <a:t>36</a:t>
            </a:fld>
            <a:endParaRPr lang="en-GB" dirty="0"/>
          </a:p>
        </p:txBody>
      </p:sp>
    </p:spTree>
    <p:extLst>
      <p:ext uri="{BB962C8B-B14F-4D97-AF65-F5344CB8AC3E}">
        <p14:creationId xmlns:p14="http://schemas.microsoft.com/office/powerpoint/2010/main" val="27321833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www.iamroadsmart.com/" TargetMode="External"/><Relationship Id="rId2" Type="http://schemas.openxmlformats.org/officeDocument/2006/relationships/hyperlink" Target="mailto:support@iam.org.uk"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www.twitter.com/IAMROADSMART" TargetMode="Externa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bg1"/>
        </a:solidFill>
        <a:effectLst/>
      </p:bgPr>
    </p:bg>
    <p:spTree>
      <p:nvGrpSpPr>
        <p:cNvPr id="1" name=""/>
        <p:cNvGrpSpPr/>
        <p:nvPr/>
      </p:nvGrpSpPr>
      <p:grpSpPr>
        <a:xfrm>
          <a:off x="0" y="0"/>
          <a:ext cx="0" cy="0"/>
          <a:chOff x="0" y="0"/>
          <a:chExt cx="0" cy="0"/>
        </a:xfrm>
      </p:grpSpPr>
      <p:grpSp>
        <p:nvGrpSpPr>
          <p:cNvPr id="10" name="Group 14"/>
          <p:cNvGrpSpPr/>
          <p:nvPr userDrawn="1"/>
        </p:nvGrpSpPr>
        <p:grpSpPr>
          <a:xfrm>
            <a:off x="0" y="0"/>
            <a:ext cx="9144508" cy="3284984"/>
            <a:chOff x="0" y="288032"/>
            <a:chExt cx="9144508" cy="2463738"/>
          </a:xfrm>
        </p:grpSpPr>
        <p:sp>
          <p:nvSpPr>
            <p:cNvPr id="12" name="Rectangle 11"/>
            <p:cNvSpPr/>
            <p:nvPr userDrawn="1"/>
          </p:nvSpPr>
          <p:spPr>
            <a:xfrm>
              <a:off x="0" y="288032"/>
              <a:ext cx="9144000" cy="1743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ight Triangle 13"/>
            <p:cNvSpPr/>
            <p:nvPr userDrawn="1"/>
          </p:nvSpPr>
          <p:spPr>
            <a:xfrm flipV="1">
              <a:off x="508" y="2031690"/>
              <a:ext cx="9144000" cy="72008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Subtitle 2"/>
          <p:cNvSpPr>
            <a:spLocks noGrp="1"/>
          </p:cNvSpPr>
          <p:nvPr>
            <p:ph type="subTitle" idx="1" hasCustomPrompt="1"/>
          </p:nvPr>
        </p:nvSpPr>
        <p:spPr>
          <a:xfrm>
            <a:off x="457200" y="1892830"/>
            <a:ext cx="6167438" cy="673629"/>
          </a:xfrm>
        </p:spPr>
        <p:txBody>
          <a:bodyPr anchor="t">
            <a:normAutofit/>
          </a:bodyPr>
          <a:lstStyle>
            <a:lvl1pPr marL="0" indent="0" algn="l">
              <a:buNone/>
              <a:defRPr sz="3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endParaRPr lang="en-GB" dirty="0"/>
          </a:p>
        </p:txBody>
      </p:sp>
      <p:sp>
        <p:nvSpPr>
          <p:cNvPr id="5" name="Footer Placeholder 4"/>
          <p:cNvSpPr>
            <a:spLocks noGrp="1"/>
          </p:cNvSpPr>
          <p:nvPr>
            <p:ph type="ftr" sz="quarter" idx="11"/>
          </p:nvPr>
        </p:nvSpPr>
        <p:spPr/>
        <p:txBody>
          <a:bodyPr/>
          <a:lstStyle/>
          <a:p>
            <a:r>
              <a:rPr lang="en-GB" dirty="0"/>
              <a:t>This is where any footer information would be placed</a:t>
            </a:r>
          </a:p>
        </p:txBody>
      </p:sp>
      <p:sp>
        <p:nvSpPr>
          <p:cNvPr id="6" name="Slide Number Placeholder 5"/>
          <p:cNvSpPr>
            <a:spLocks noGrp="1"/>
          </p:cNvSpPr>
          <p:nvPr>
            <p:ph type="sldNum" sz="quarter" idx="12"/>
          </p:nvPr>
        </p:nvSpPr>
        <p:spPr/>
        <p:txBody>
          <a:bodyPr/>
          <a:lstStyle/>
          <a:p>
            <a:r>
              <a:rPr lang="en-GB" dirty="0"/>
              <a:t>Page </a:t>
            </a:r>
            <a:fld id="{780C4732-A6F7-44CF-9DF7-E38B16CA62E7}" type="slidenum">
              <a:rPr lang="en-GB" smtClean="0"/>
              <a:pPr/>
              <a:t>‹#›</a:t>
            </a:fld>
            <a:endParaRPr lang="en-GB" dirty="0"/>
          </a:p>
        </p:txBody>
      </p:sp>
      <p:grpSp>
        <p:nvGrpSpPr>
          <p:cNvPr id="11" name="Group 9"/>
          <p:cNvGrpSpPr/>
          <p:nvPr userDrawn="1"/>
        </p:nvGrpSpPr>
        <p:grpSpPr>
          <a:xfrm>
            <a:off x="1" y="0"/>
            <a:ext cx="9144001" cy="1012549"/>
            <a:chOff x="216976" y="0"/>
            <a:chExt cx="8927024" cy="759412"/>
          </a:xfrm>
          <a:solidFill>
            <a:schemeClr val="accent2"/>
          </a:solidFill>
        </p:grpSpPr>
        <p:sp>
          <p:nvSpPr>
            <p:cNvPr id="8" name="Right Triangle 7"/>
            <p:cNvSpPr/>
            <p:nvPr userDrawn="1"/>
          </p:nvSpPr>
          <p:spPr>
            <a:xfrm flipV="1">
              <a:off x="216976" y="232470"/>
              <a:ext cx="8927024" cy="52694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userDrawn="1"/>
          </p:nvSpPr>
          <p:spPr>
            <a:xfrm>
              <a:off x="216976" y="0"/>
              <a:ext cx="8927024" cy="2324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itle 1"/>
          <p:cNvSpPr>
            <a:spLocks noGrp="1"/>
          </p:cNvSpPr>
          <p:nvPr>
            <p:ph type="ctrTitle" hasCustomPrompt="1"/>
          </p:nvPr>
        </p:nvSpPr>
        <p:spPr>
          <a:xfrm>
            <a:off x="457201" y="1191765"/>
            <a:ext cx="6167438" cy="720000"/>
          </a:xfrm>
        </p:spPr>
        <p:txBody>
          <a:bodyPr wrap="square" anchor="b">
            <a:normAutofit/>
          </a:bodyPr>
          <a:lstStyle>
            <a:lvl1pPr>
              <a:defRPr sz="3300" b="1">
                <a:solidFill>
                  <a:schemeClr val="tx2"/>
                </a:solidFill>
              </a:defRPr>
            </a:lvl1pPr>
          </a:lstStyle>
          <a:p>
            <a:r>
              <a:rPr lang="en-US" dirty="0"/>
              <a:t>Click to edit title</a:t>
            </a:r>
            <a:endParaRPr lang="en-GB" dirty="0"/>
          </a:p>
        </p:txBody>
      </p:sp>
      <p:sp>
        <p:nvSpPr>
          <p:cNvPr id="22" name="Picture Placeholder 21"/>
          <p:cNvSpPr>
            <a:spLocks noGrp="1"/>
          </p:cNvSpPr>
          <p:nvPr>
            <p:ph type="pic" sz="quarter" idx="13" hasCustomPrompt="1"/>
          </p:nvPr>
        </p:nvSpPr>
        <p:spPr>
          <a:xfrm>
            <a:off x="0" y="2324101"/>
            <a:ext cx="9144000" cy="453390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119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11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119"/>
                </a:moveTo>
                <a:lnTo>
                  <a:pt x="10000" y="0"/>
                </a:lnTo>
                <a:lnTo>
                  <a:pt x="10000" y="10000"/>
                </a:lnTo>
                <a:lnTo>
                  <a:pt x="0" y="10000"/>
                </a:lnTo>
                <a:lnTo>
                  <a:pt x="0" y="2119"/>
                </a:lnTo>
                <a:close/>
              </a:path>
            </a:pathLst>
          </a:custGeom>
        </p:spPr>
        <p:txBody>
          <a:bodyPr lIns="2520000" bIns="36000" anchor="ctr">
            <a:normAutofit/>
          </a:bodyPr>
          <a:lstStyle>
            <a:lvl1pPr>
              <a:buNone/>
              <a:defRPr sz="1400" baseline="0">
                <a:solidFill>
                  <a:schemeClr val="tx2"/>
                </a:solidFill>
              </a:defRPr>
            </a:lvl1pPr>
          </a:lstStyle>
          <a:p>
            <a:r>
              <a:rPr lang="en-GB" dirty="0"/>
              <a:t>Insert image &gt; </a:t>
            </a:r>
          </a:p>
        </p:txBody>
      </p:sp>
      <p:sp>
        <p:nvSpPr>
          <p:cNvPr id="39" name="Picture Placeholder 30"/>
          <p:cNvSpPr>
            <a:spLocks noGrp="1"/>
          </p:cNvSpPr>
          <p:nvPr>
            <p:ph type="pic" sz="quarter" idx="20" hasCustomPrompt="1"/>
          </p:nvPr>
        </p:nvSpPr>
        <p:spPr>
          <a:xfrm>
            <a:off x="7812001" y="5898932"/>
            <a:ext cx="681361" cy="518400"/>
          </a:xfrm>
        </p:spPr>
        <p:txBody>
          <a:bodyPr>
            <a:normAutofit/>
          </a:bodyPr>
          <a:lstStyle>
            <a:lvl1pPr>
              <a:buNone/>
              <a:defRPr sz="800">
                <a:solidFill>
                  <a:schemeClr val="tx2"/>
                </a:solidFill>
              </a:defRPr>
            </a:lvl1pPr>
          </a:lstStyle>
          <a:p>
            <a:r>
              <a:rPr lang="en-GB" dirty="0"/>
              <a:t>Partner Logo</a:t>
            </a:r>
          </a:p>
        </p:txBody>
      </p:sp>
      <p:sp>
        <p:nvSpPr>
          <p:cNvPr id="23" name="Text Placeholder 22"/>
          <p:cNvSpPr>
            <a:spLocks noGrp="1"/>
          </p:cNvSpPr>
          <p:nvPr>
            <p:ph type="body" sz="quarter" idx="21" hasCustomPrompt="1"/>
          </p:nvPr>
        </p:nvSpPr>
        <p:spPr>
          <a:xfrm>
            <a:off x="465138" y="328084"/>
            <a:ext cx="4106862" cy="203200"/>
          </a:xfrm>
        </p:spPr>
        <p:txBody>
          <a:bodyPr/>
          <a:lstStyle>
            <a:lvl1pPr marL="0" indent="0">
              <a:buNone/>
              <a:defRPr sz="1000">
                <a:solidFill>
                  <a:schemeClr val="bg1"/>
                </a:solidFill>
              </a:defRPr>
            </a:lvl1pPr>
            <a:lvl2pPr>
              <a:defRPr>
                <a:solidFill>
                  <a:srgbClr val="FF0000"/>
                </a:solidFill>
              </a:defRPr>
            </a:lvl2pPr>
            <a:lvl3pPr>
              <a:defRPr>
                <a:solidFill>
                  <a:srgbClr val="FF0000"/>
                </a:solidFill>
              </a:defRPr>
            </a:lvl3pPr>
            <a:lvl4pPr>
              <a:defRPr>
                <a:solidFill>
                  <a:srgbClr val="FF0000"/>
                </a:solidFill>
              </a:defRPr>
            </a:lvl4pPr>
            <a:lvl5pPr>
              <a:defRPr>
                <a:solidFill>
                  <a:srgbClr val="FF0000"/>
                </a:solidFill>
              </a:defRPr>
            </a:lvl5pPr>
          </a:lstStyle>
          <a:p>
            <a:pPr lvl="0"/>
            <a:r>
              <a:rPr lang="en-US" dirty="0"/>
              <a:t>Heading to go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21" name="Group 16"/>
          <p:cNvGrpSpPr/>
          <p:nvPr userDrawn="1"/>
        </p:nvGrpSpPr>
        <p:grpSpPr>
          <a:xfrm>
            <a:off x="-1656692" y="1035237"/>
            <a:ext cx="1584684" cy="1925711"/>
            <a:chOff x="-1836712" y="2937191"/>
            <a:chExt cx="1584684" cy="1925711"/>
          </a:xfrm>
        </p:grpSpPr>
        <p:pic>
          <p:nvPicPr>
            <p:cNvPr id="24" name="Picture 23" descr="icon_camera_circle.png"/>
            <p:cNvPicPr>
              <a:picLocks noChangeAspect="1"/>
            </p:cNvPicPr>
            <p:nvPr/>
          </p:nvPicPr>
          <p:blipFill>
            <a:blip r:embed="rId2" cstate="print">
              <a:lum bright="-100000"/>
            </a:blip>
            <a:stretch>
              <a:fillRect/>
            </a:stretch>
          </p:blipFill>
          <p:spPr>
            <a:xfrm>
              <a:off x="-1728699" y="2937191"/>
              <a:ext cx="640111" cy="640111"/>
            </a:xfrm>
            <a:prstGeom prst="rect">
              <a:avLst/>
            </a:prstGeom>
            <a:noFill/>
            <a:ln>
              <a:noFill/>
            </a:ln>
          </p:spPr>
        </p:pic>
        <p:sp>
          <p:nvSpPr>
            <p:cNvPr id="25" name="TextBox 24"/>
            <p:cNvSpPr txBox="1"/>
            <p:nvPr/>
          </p:nvSpPr>
          <p:spPr>
            <a:xfrm>
              <a:off x="-1836712" y="3677962"/>
              <a:ext cx="1584684" cy="1184940"/>
            </a:xfrm>
            <a:prstGeom prst="rect">
              <a:avLst/>
            </a:prstGeom>
            <a:noFill/>
          </p:spPr>
          <p:txBody>
            <a:bodyPr wrap="square" lIns="0" tIns="0" rIns="0" bIns="0" rtlCol="0">
              <a:spAutoFit/>
            </a:bodyPr>
            <a:lstStyle/>
            <a:p>
              <a:r>
                <a:rPr lang="en-GB" sz="1100" dirty="0">
                  <a:solidFill>
                    <a:srgbClr val="000000"/>
                  </a:solidFill>
                </a:rPr>
                <a:t>To alter the background image </a:t>
              </a:r>
            </a:p>
            <a:p>
              <a:r>
                <a:rPr lang="en-GB" sz="1100" dirty="0">
                  <a:solidFill>
                    <a:srgbClr val="000000"/>
                  </a:solidFill>
                </a:rPr>
                <a:t>&gt; click and delete the image </a:t>
              </a:r>
            </a:p>
            <a:p>
              <a:r>
                <a:rPr lang="en-GB" sz="1100" dirty="0">
                  <a:solidFill>
                    <a:srgbClr val="000000"/>
                  </a:solidFill>
                </a:rPr>
                <a:t>&gt; then</a:t>
              </a:r>
              <a:r>
                <a:rPr lang="en-GB" sz="1100" baseline="0" dirty="0">
                  <a:solidFill>
                    <a:srgbClr val="000000"/>
                  </a:solidFill>
                </a:rPr>
                <a:t> click on the image icon and select a new image</a:t>
              </a:r>
              <a:endParaRPr lang="en-GB" sz="1100" dirty="0">
                <a:solidFill>
                  <a:srgbClr val="000000"/>
                </a:solidFill>
              </a:endParaRPr>
            </a:p>
          </p:txBody>
        </p:sp>
        <p:pic>
          <p:nvPicPr>
            <p:cNvPr id="26" name="Picture 25" descr="icon_information-white.png"/>
            <p:cNvPicPr>
              <a:picLocks noChangeAspect="1"/>
            </p:cNvPicPr>
            <p:nvPr/>
          </p:nvPicPr>
          <p:blipFill>
            <a:blip r:embed="rId3" cstate="print">
              <a:lum bright="-100000"/>
            </a:blip>
            <a:stretch>
              <a:fillRect/>
            </a:stretch>
          </p:blipFill>
          <p:spPr>
            <a:xfrm>
              <a:off x="-1728699" y="3245911"/>
              <a:ext cx="121592" cy="320113"/>
            </a:xfrm>
            <a:prstGeom prst="rect">
              <a:avLst/>
            </a:prstGeom>
          </p:spPr>
        </p:pic>
      </p:grpSp>
      <p:pic>
        <p:nvPicPr>
          <p:cNvPr id="27" name="Picture 26" descr="IAM RoadSmart_Logo_RGB_72dpi.png"/>
          <p:cNvPicPr>
            <a:picLocks noChangeAspect="1"/>
          </p:cNvPicPr>
          <p:nvPr userDrawn="1"/>
        </p:nvPicPr>
        <p:blipFill>
          <a:blip r:embed="rId4" cstate="print"/>
          <a:stretch>
            <a:fillRect/>
          </a:stretch>
        </p:blipFill>
        <p:spPr>
          <a:xfrm>
            <a:off x="7667625" y="656692"/>
            <a:ext cx="1008831" cy="610891"/>
          </a:xfrm>
          <a:prstGeom prst="rect">
            <a:avLst/>
          </a:prstGeom>
        </p:spPr>
      </p:pic>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only white log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r>
              <a:rPr lang="en-GB" dirty="0"/>
              <a:t>This is where any footer information would be placed</a:t>
            </a:r>
          </a:p>
        </p:txBody>
      </p:sp>
      <p:sp>
        <p:nvSpPr>
          <p:cNvPr id="5" name="Slide Number Placeholder 4"/>
          <p:cNvSpPr>
            <a:spLocks noGrp="1"/>
          </p:cNvSpPr>
          <p:nvPr>
            <p:ph type="sldNum" sz="quarter" idx="12"/>
          </p:nvPr>
        </p:nvSpPr>
        <p:spPr/>
        <p:txBody>
          <a:bodyPr/>
          <a:lstStyle/>
          <a:p>
            <a:r>
              <a:rPr lang="en-GB" dirty="0"/>
              <a:t>Page </a:t>
            </a:r>
            <a:fld id="{780C4732-A6F7-44CF-9DF7-E38B16CA62E7}" type="slidenum">
              <a:rPr lang="en-GB" smtClean="0"/>
              <a:pPr/>
              <a:t>‹#›</a:t>
            </a:fld>
            <a:endParaRPr lang="en-GB" dirty="0"/>
          </a:p>
        </p:txBody>
      </p:sp>
      <p:pic>
        <p:nvPicPr>
          <p:cNvPr id="14" name="Picture 13" descr="IAM RoadSmart_Logo_RGB_72dpi.png"/>
          <p:cNvPicPr>
            <a:picLocks noChangeAspect="1"/>
          </p:cNvPicPr>
          <p:nvPr userDrawn="1"/>
        </p:nvPicPr>
        <p:blipFill>
          <a:blip r:embed="rId3" cstate="print">
            <a:lum bright="100000"/>
          </a:blip>
          <a:stretch>
            <a:fillRect/>
          </a:stretch>
        </p:blipFill>
        <p:spPr>
          <a:xfrm>
            <a:off x="7667625" y="656692"/>
            <a:ext cx="1008831" cy="610891"/>
          </a:xfrm>
          <a:prstGeom prst="rect">
            <a:avLst/>
          </a:prstGeom>
        </p:spPr>
      </p:pic>
      <p:grpSp>
        <p:nvGrpSpPr>
          <p:cNvPr id="15" name="Group 14"/>
          <p:cNvGrpSpPr/>
          <p:nvPr userDrawn="1"/>
        </p:nvGrpSpPr>
        <p:grpSpPr>
          <a:xfrm>
            <a:off x="-1656692" y="1020719"/>
            <a:ext cx="1584684" cy="2264265"/>
            <a:chOff x="-1836712" y="2937191"/>
            <a:chExt cx="1584684" cy="2264265"/>
          </a:xfrm>
        </p:grpSpPr>
        <p:pic>
          <p:nvPicPr>
            <p:cNvPr id="16" name="Picture 15" descr="icon_camera_circle.png"/>
            <p:cNvPicPr>
              <a:picLocks noChangeAspect="1"/>
            </p:cNvPicPr>
            <p:nvPr/>
          </p:nvPicPr>
          <p:blipFill>
            <a:blip r:embed="rId4" cstate="print">
              <a:lum bright="-100000"/>
            </a:blip>
            <a:stretch>
              <a:fillRect/>
            </a:stretch>
          </p:blipFill>
          <p:spPr>
            <a:xfrm>
              <a:off x="-1728699" y="2937191"/>
              <a:ext cx="640111" cy="640111"/>
            </a:xfrm>
            <a:prstGeom prst="rect">
              <a:avLst/>
            </a:prstGeom>
            <a:noFill/>
            <a:ln>
              <a:noFill/>
            </a:ln>
          </p:spPr>
        </p:pic>
        <p:sp>
          <p:nvSpPr>
            <p:cNvPr id="17" name="TextBox 16"/>
            <p:cNvSpPr txBox="1"/>
            <p:nvPr/>
          </p:nvSpPr>
          <p:spPr>
            <a:xfrm>
              <a:off x="-1836712" y="3677962"/>
              <a:ext cx="1584684" cy="1523494"/>
            </a:xfrm>
            <a:prstGeom prst="rect">
              <a:avLst/>
            </a:prstGeom>
            <a:noFill/>
          </p:spPr>
          <p:txBody>
            <a:bodyPr wrap="square" lIns="0" tIns="0" rIns="0" bIns="0" rtlCol="0">
              <a:spAutoFit/>
            </a:bodyPr>
            <a:lstStyle/>
            <a:p>
              <a:r>
                <a:rPr lang="en-GB" sz="1100" dirty="0">
                  <a:solidFill>
                    <a:srgbClr val="000000"/>
                  </a:solidFill>
                </a:rPr>
                <a:t>To edit</a:t>
              </a:r>
              <a:r>
                <a:rPr lang="en-GB" sz="1100" baseline="0" dirty="0">
                  <a:solidFill>
                    <a:srgbClr val="000000"/>
                  </a:solidFill>
                </a:rPr>
                <a:t> the </a:t>
              </a:r>
              <a:r>
                <a:rPr lang="en-GB" sz="1100" dirty="0">
                  <a:solidFill>
                    <a:srgbClr val="000000"/>
                  </a:solidFill>
                </a:rPr>
                <a:t>photographic image to the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endParaRPr lang="en-GB" sz="1100" dirty="0">
                <a:solidFill>
                  <a:srgbClr val="000000"/>
                </a:solidFill>
              </a:endParaRPr>
            </a:p>
          </p:txBody>
        </p:sp>
        <p:pic>
          <p:nvPicPr>
            <p:cNvPr id="18" name="Picture 17" descr="icon_information-white.png"/>
            <p:cNvPicPr>
              <a:picLocks noChangeAspect="1"/>
            </p:cNvPicPr>
            <p:nvPr/>
          </p:nvPicPr>
          <p:blipFill>
            <a:blip r:embed="rId5" cstate="print">
              <a:lum bright="-100000"/>
            </a:blip>
            <a:stretch>
              <a:fillRect/>
            </a:stretch>
          </p:blipFill>
          <p:spPr>
            <a:xfrm>
              <a:off x="-1728699" y="3245911"/>
              <a:ext cx="121592" cy="320113"/>
            </a:xfrm>
            <a:prstGeom prst="rect">
              <a:avLst/>
            </a:prstGeom>
          </p:spPr>
        </p:pic>
      </p:gr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only black log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r>
              <a:rPr lang="en-GB" dirty="0"/>
              <a:t>This is where any footer information would be placed</a:t>
            </a:r>
          </a:p>
        </p:txBody>
      </p:sp>
      <p:sp>
        <p:nvSpPr>
          <p:cNvPr id="5" name="Slide Number Placeholder 4"/>
          <p:cNvSpPr>
            <a:spLocks noGrp="1"/>
          </p:cNvSpPr>
          <p:nvPr>
            <p:ph type="sldNum" sz="quarter" idx="12"/>
          </p:nvPr>
        </p:nvSpPr>
        <p:spPr/>
        <p:txBody>
          <a:bodyPr/>
          <a:lstStyle/>
          <a:p>
            <a:r>
              <a:rPr lang="en-GB" dirty="0"/>
              <a:t>Page </a:t>
            </a:r>
            <a:fld id="{780C4732-A6F7-44CF-9DF7-E38B16CA62E7}" type="slidenum">
              <a:rPr lang="en-GB" smtClean="0"/>
              <a:pPr/>
              <a:t>‹#›</a:t>
            </a:fld>
            <a:endParaRPr lang="en-GB" dirty="0"/>
          </a:p>
        </p:txBody>
      </p:sp>
      <p:pic>
        <p:nvPicPr>
          <p:cNvPr id="10" name="Picture 9" descr="IAM RoadSmart_Logo_RGB_72dpi.png"/>
          <p:cNvPicPr>
            <a:picLocks noChangeAspect="1"/>
          </p:cNvPicPr>
          <p:nvPr userDrawn="1"/>
        </p:nvPicPr>
        <p:blipFill>
          <a:blip r:embed="rId3" cstate="print">
            <a:lum bright="-100000"/>
          </a:blip>
          <a:stretch>
            <a:fillRect/>
          </a:stretch>
        </p:blipFill>
        <p:spPr>
          <a:xfrm>
            <a:off x="7667625" y="656692"/>
            <a:ext cx="1008831" cy="610891"/>
          </a:xfrm>
          <a:prstGeom prst="rect">
            <a:avLst/>
          </a:prstGeom>
        </p:spPr>
      </p:pic>
      <p:grpSp>
        <p:nvGrpSpPr>
          <p:cNvPr id="14" name="Group 13"/>
          <p:cNvGrpSpPr/>
          <p:nvPr userDrawn="1"/>
        </p:nvGrpSpPr>
        <p:grpSpPr>
          <a:xfrm>
            <a:off x="-1656692" y="1020719"/>
            <a:ext cx="1584684" cy="2264265"/>
            <a:chOff x="-1836712" y="2937191"/>
            <a:chExt cx="1584684" cy="2264265"/>
          </a:xfrm>
        </p:grpSpPr>
        <p:pic>
          <p:nvPicPr>
            <p:cNvPr id="15" name="Picture 14" descr="icon_camera_circle.png"/>
            <p:cNvPicPr>
              <a:picLocks noChangeAspect="1"/>
            </p:cNvPicPr>
            <p:nvPr/>
          </p:nvPicPr>
          <p:blipFill>
            <a:blip r:embed="rId4" cstate="print">
              <a:lum bright="-100000"/>
            </a:blip>
            <a:stretch>
              <a:fillRect/>
            </a:stretch>
          </p:blipFill>
          <p:spPr>
            <a:xfrm>
              <a:off x="-1728699" y="2937191"/>
              <a:ext cx="640111" cy="640111"/>
            </a:xfrm>
            <a:prstGeom prst="rect">
              <a:avLst/>
            </a:prstGeom>
            <a:noFill/>
            <a:ln>
              <a:noFill/>
            </a:ln>
          </p:spPr>
        </p:pic>
        <p:sp>
          <p:nvSpPr>
            <p:cNvPr id="16" name="TextBox 15"/>
            <p:cNvSpPr txBox="1"/>
            <p:nvPr/>
          </p:nvSpPr>
          <p:spPr>
            <a:xfrm>
              <a:off x="-1836712" y="3677962"/>
              <a:ext cx="1584684" cy="1523494"/>
            </a:xfrm>
            <a:prstGeom prst="rect">
              <a:avLst/>
            </a:prstGeom>
            <a:noFill/>
          </p:spPr>
          <p:txBody>
            <a:bodyPr wrap="square" lIns="0" tIns="0" rIns="0" bIns="0" rtlCol="0">
              <a:spAutoFit/>
            </a:bodyPr>
            <a:lstStyle/>
            <a:p>
              <a:r>
                <a:rPr lang="en-GB" sz="1100" dirty="0">
                  <a:solidFill>
                    <a:srgbClr val="000000"/>
                  </a:solidFill>
                </a:rPr>
                <a:t>To edit</a:t>
              </a:r>
              <a:r>
                <a:rPr lang="en-GB" sz="1100" baseline="0" dirty="0">
                  <a:solidFill>
                    <a:srgbClr val="000000"/>
                  </a:solidFill>
                </a:rPr>
                <a:t> the </a:t>
              </a:r>
              <a:r>
                <a:rPr lang="en-GB" sz="1100" dirty="0">
                  <a:solidFill>
                    <a:srgbClr val="000000"/>
                  </a:solidFill>
                </a:rPr>
                <a:t>photographic image to the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endParaRPr lang="en-GB" sz="1100" dirty="0">
                <a:solidFill>
                  <a:srgbClr val="000000"/>
                </a:solidFill>
              </a:endParaRPr>
            </a:p>
          </p:txBody>
        </p:sp>
        <p:pic>
          <p:nvPicPr>
            <p:cNvPr id="17" name="Picture 16" descr="icon_information-white.png"/>
            <p:cNvPicPr>
              <a:picLocks noChangeAspect="1"/>
            </p:cNvPicPr>
            <p:nvPr/>
          </p:nvPicPr>
          <p:blipFill>
            <a:blip r:embed="rId5" cstate="print">
              <a:lum bright="-100000"/>
            </a:blip>
            <a:stretch>
              <a:fillRect/>
            </a:stretch>
          </p:blipFill>
          <p:spPr>
            <a:xfrm>
              <a:off x="-1728699" y="3245911"/>
              <a:ext cx="121592" cy="320113"/>
            </a:xfrm>
            <a:prstGeom prst="rect">
              <a:avLst/>
            </a:prstGeom>
          </p:spPr>
        </p:pic>
      </p:gr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ue grey text box (left align) and im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r>
              <a:rPr lang="en-GB" dirty="0"/>
              <a:t>This is where any footer information would be placed</a:t>
            </a:r>
          </a:p>
        </p:txBody>
      </p:sp>
      <p:sp>
        <p:nvSpPr>
          <p:cNvPr id="5" name="Slide Number Placeholder 4"/>
          <p:cNvSpPr>
            <a:spLocks noGrp="1"/>
          </p:cNvSpPr>
          <p:nvPr>
            <p:ph type="sldNum" sz="quarter" idx="12"/>
          </p:nvPr>
        </p:nvSpPr>
        <p:spPr/>
        <p:txBody>
          <a:bodyPr/>
          <a:lstStyle/>
          <a:p>
            <a:r>
              <a:rPr lang="en-GB" dirty="0"/>
              <a:t>Page </a:t>
            </a:r>
            <a:fld id="{780C4732-A6F7-44CF-9DF7-E38B16CA62E7}" type="slidenum">
              <a:rPr lang="en-GB" smtClean="0"/>
              <a:pPr/>
              <a:t>‹#›</a:t>
            </a:fld>
            <a:endParaRPr lang="en-GB" dirty="0"/>
          </a:p>
        </p:txBody>
      </p:sp>
      <p:sp>
        <p:nvSpPr>
          <p:cNvPr id="14" name="Text Placeholder 13"/>
          <p:cNvSpPr>
            <a:spLocks noGrp="1"/>
          </p:cNvSpPr>
          <p:nvPr>
            <p:ph type="body" sz="quarter" idx="13" hasCustomPrompt="1"/>
          </p:nvPr>
        </p:nvSpPr>
        <p:spPr>
          <a:xfrm>
            <a:off x="1818001" y="2638800"/>
            <a:ext cx="5508625" cy="1512000"/>
          </a:xfrm>
          <a:solidFill>
            <a:srgbClr val="2C3D4A">
              <a:alpha val="80000"/>
            </a:srgbClr>
          </a:solidFill>
        </p:spPr>
        <p:txBody>
          <a:bodyPr wrap="square" lIns="270000" tIns="270000" rIns="720000" bIns="450000" anchor="ctr">
            <a:spAutoFit/>
          </a:bodyPr>
          <a:lstStyle>
            <a:lvl1pPr marL="0" indent="0">
              <a:buNone/>
              <a:defRPr b="0">
                <a:solidFill>
                  <a:schemeClr val="bg1"/>
                </a:solidFill>
              </a:defRPr>
            </a:lvl1pPr>
            <a:lvl2pPr>
              <a:defRPr sz="1800">
                <a:solidFill>
                  <a:schemeClr val="bg1"/>
                </a:solidFill>
              </a:defRPr>
            </a:lvl2pPr>
            <a:lvl4pPr>
              <a:defRPr>
                <a:solidFill>
                  <a:schemeClr val="bg1"/>
                </a:solidFill>
              </a:defRPr>
            </a:lvl4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8" name="Picture 17" descr="IAM RoadSmart_Logo_RGB_72dpi.png"/>
          <p:cNvPicPr>
            <a:picLocks noChangeAspect="1"/>
          </p:cNvPicPr>
          <p:nvPr userDrawn="1"/>
        </p:nvPicPr>
        <p:blipFill>
          <a:blip r:embed="rId3" cstate="print">
            <a:lum bright="100000"/>
          </a:blip>
          <a:stretch>
            <a:fillRect/>
          </a:stretch>
        </p:blipFill>
        <p:spPr>
          <a:xfrm>
            <a:off x="7667625" y="656692"/>
            <a:ext cx="1008831" cy="610891"/>
          </a:xfrm>
          <a:prstGeom prst="rect">
            <a:avLst/>
          </a:prstGeom>
        </p:spPr>
      </p:pic>
      <p:grpSp>
        <p:nvGrpSpPr>
          <p:cNvPr id="19" name="Group 18"/>
          <p:cNvGrpSpPr/>
          <p:nvPr userDrawn="1"/>
        </p:nvGrpSpPr>
        <p:grpSpPr>
          <a:xfrm>
            <a:off x="9208302" y="1020719"/>
            <a:ext cx="1584684" cy="2264265"/>
            <a:chOff x="-1836712" y="2937191"/>
            <a:chExt cx="1584684" cy="2264265"/>
          </a:xfrm>
        </p:grpSpPr>
        <p:pic>
          <p:nvPicPr>
            <p:cNvPr id="20" name="Picture 19" descr="icon_camera_circle.png"/>
            <p:cNvPicPr>
              <a:picLocks noChangeAspect="1"/>
            </p:cNvPicPr>
            <p:nvPr/>
          </p:nvPicPr>
          <p:blipFill>
            <a:blip r:embed="rId4" cstate="print">
              <a:lum bright="-100000"/>
            </a:blip>
            <a:stretch>
              <a:fillRect/>
            </a:stretch>
          </p:blipFill>
          <p:spPr>
            <a:xfrm>
              <a:off x="-1728699" y="2937191"/>
              <a:ext cx="640111" cy="640111"/>
            </a:xfrm>
            <a:prstGeom prst="rect">
              <a:avLst/>
            </a:prstGeom>
            <a:noFill/>
            <a:ln>
              <a:noFill/>
            </a:ln>
          </p:spPr>
        </p:pic>
        <p:sp>
          <p:nvSpPr>
            <p:cNvPr id="21" name="TextBox 20"/>
            <p:cNvSpPr txBox="1"/>
            <p:nvPr/>
          </p:nvSpPr>
          <p:spPr>
            <a:xfrm>
              <a:off x="-1836712" y="3677962"/>
              <a:ext cx="1584684" cy="1523494"/>
            </a:xfrm>
            <a:prstGeom prst="rect">
              <a:avLst/>
            </a:prstGeom>
            <a:noFill/>
          </p:spPr>
          <p:txBody>
            <a:bodyPr wrap="square" lIns="0" tIns="0" rIns="0" bIns="0" rtlCol="0">
              <a:spAutoFit/>
            </a:bodyPr>
            <a:lstStyle/>
            <a:p>
              <a:r>
                <a:rPr lang="en-GB" sz="1100" dirty="0">
                  <a:solidFill>
                    <a:srgbClr val="000000"/>
                  </a:solidFill>
                </a:rPr>
                <a:t>To edit</a:t>
              </a:r>
              <a:r>
                <a:rPr lang="en-GB" sz="1100" baseline="0" dirty="0">
                  <a:solidFill>
                    <a:srgbClr val="000000"/>
                  </a:solidFill>
                </a:rPr>
                <a:t> the </a:t>
              </a:r>
              <a:r>
                <a:rPr lang="en-GB" sz="1100" dirty="0">
                  <a:solidFill>
                    <a:srgbClr val="000000"/>
                  </a:solidFill>
                </a:rPr>
                <a:t>photographic image to the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endParaRPr lang="en-GB" sz="1100" dirty="0">
                <a:solidFill>
                  <a:srgbClr val="000000"/>
                </a:solidFill>
              </a:endParaRPr>
            </a:p>
          </p:txBody>
        </p:sp>
        <p:pic>
          <p:nvPicPr>
            <p:cNvPr id="22" name="Picture 21" descr="icon_information-white.png"/>
            <p:cNvPicPr>
              <a:picLocks noChangeAspect="1"/>
            </p:cNvPicPr>
            <p:nvPr/>
          </p:nvPicPr>
          <p:blipFill>
            <a:blip r:embed="rId5" cstate="print">
              <a:lum bright="-100000"/>
            </a:blip>
            <a:stretch>
              <a:fillRect/>
            </a:stretch>
          </p:blipFill>
          <p:spPr>
            <a:xfrm>
              <a:off x="-1728699" y="3245911"/>
              <a:ext cx="121592" cy="320113"/>
            </a:xfrm>
            <a:prstGeom prst="rect">
              <a:avLst/>
            </a:prstGeom>
          </p:spPr>
        </p:pic>
      </p:grpSp>
      <p:grpSp>
        <p:nvGrpSpPr>
          <p:cNvPr id="23" name="Group 11"/>
          <p:cNvGrpSpPr/>
          <p:nvPr userDrawn="1"/>
        </p:nvGrpSpPr>
        <p:grpSpPr>
          <a:xfrm>
            <a:off x="-1620688" y="1073346"/>
            <a:ext cx="1548680" cy="3579790"/>
            <a:chOff x="6195941" y="562596"/>
            <a:chExt cx="1548680" cy="3579790"/>
          </a:xfrm>
        </p:grpSpPr>
        <p:grpSp>
          <p:nvGrpSpPr>
            <p:cNvPr id="24" name="Group 113"/>
            <p:cNvGrpSpPr/>
            <p:nvPr/>
          </p:nvGrpSpPr>
          <p:grpSpPr>
            <a:xfrm>
              <a:off x="6195941" y="832626"/>
              <a:ext cx="1548680" cy="3309760"/>
              <a:chOff x="-1872716" y="660661"/>
              <a:chExt cx="1548680" cy="2482322"/>
            </a:xfrm>
          </p:grpSpPr>
          <p:sp>
            <p:nvSpPr>
              <p:cNvPr id="39" name="TextBox 38"/>
              <p:cNvSpPr txBox="1"/>
              <p:nvPr/>
            </p:nvSpPr>
            <p:spPr>
              <a:xfrm>
                <a:off x="-1872716" y="984698"/>
                <a:ext cx="1548680" cy="2158285"/>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pic>
            <p:nvPicPr>
              <p:cNvPr id="40" name="Picture 39" descr="icon_information-white.png"/>
              <p:cNvPicPr>
                <a:picLocks noChangeAspect="1"/>
              </p:cNvPicPr>
              <p:nvPr/>
            </p:nvPicPr>
            <p:blipFill>
              <a:blip r:embed="rId5" cstate="print">
                <a:lum bright="-100000"/>
              </a:blip>
              <a:stretch>
                <a:fillRect/>
              </a:stretch>
            </p:blipFill>
            <p:spPr>
              <a:xfrm>
                <a:off x="-1764703" y="660661"/>
                <a:ext cx="121592" cy="240085"/>
              </a:xfrm>
              <a:prstGeom prst="rect">
                <a:avLst/>
              </a:prstGeom>
            </p:spPr>
          </p:pic>
        </p:grpSp>
        <p:grpSp>
          <p:nvGrpSpPr>
            <p:cNvPr id="25" name="Group 120"/>
            <p:cNvGrpSpPr/>
            <p:nvPr/>
          </p:nvGrpSpPr>
          <p:grpSpPr>
            <a:xfrm>
              <a:off x="6303954" y="562596"/>
              <a:ext cx="540060" cy="540060"/>
              <a:chOff x="6303954" y="562596"/>
              <a:chExt cx="540060" cy="540060"/>
            </a:xfrm>
          </p:grpSpPr>
          <p:sp>
            <p:nvSpPr>
              <p:cNvPr id="37" name="Donut 36"/>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pic>
            <p:nvPicPr>
              <p:cNvPr id="38" name="Picture 37" descr="increase_indent.png"/>
              <p:cNvPicPr>
                <a:picLocks noChangeAspect="1"/>
              </p:cNvPicPr>
              <p:nvPr/>
            </p:nvPicPr>
            <p:blipFill>
              <a:blip r:embed="rId6" cstate="print">
                <a:lum bright="-100000"/>
              </a:blip>
              <a:stretch>
                <a:fillRect/>
              </a:stretch>
            </p:blipFill>
            <p:spPr>
              <a:xfrm>
                <a:off x="6425212" y="679422"/>
                <a:ext cx="317520" cy="317520"/>
              </a:xfrm>
              <a:prstGeom prst="rect">
                <a:avLst/>
              </a:prstGeom>
            </p:spPr>
          </p:pic>
        </p:grpSp>
      </p:gr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ue grey text box (centre align) and im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r>
              <a:rPr lang="en-GB" dirty="0"/>
              <a:t>This is where any footer information would be placed</a:t>
            </a:r>
          </a:p>
        </p:txBody>
      </p:sp>
      <p:sp>
        <p:nvSpPr>
          <p:cNvPr id="5" name="Slide Number Placeholder 4"/>
          <p:cNvSpPr>
            <a:spLocks noGrp="1"/>
          </p:cNvSpPr>
          <p:nvPr>
            <p:ph type="sldNum" sz="quarter" idx="12"/>
          </p:nvPr>
        </p:nvSpPr>
        <p:spPr/>
        <p:txBody>
          <a:bodyPr/>
          <a:lstStyle/>
          <a:p>
            <a:r>
              <a:rPr lang="en-GB" dirty="0"/>
              <a:t>Page </a:t>
            </a:r>
            <a:fld id="{780C4732-A6F7-44CF-9DF7-E38B16CA62E7}" type="slidenum">
              <a:rPr lang="en-GB" smtClean="0"/>
              <a:pPr/>
              <a:t>‹#›</a:t>
            </a:fld>
            <a:endParaRPr lang="en-GB" dirty="0"/>
          </a:p>
        </p:txBody>
      </p:sp>
      <p:sp>
        <p:nvSpPr>
          <p:cNvPr id="14" name="Text Placeholder 13"/>
          <p:cNvSpPr>
            <a:spLocks noGrp="1"/>
          </p:cNvSpPr>
          <p:nvPr>
            <p:ph type="body" sz="quarter" idx="13" hasCustomPrompt="1"/>
          </p:nvPr>
        </p:nvSpPr>
        <p:spPr>
          <a:xfrm>
            <a:off x="1818001" y="2637080"/>
            <a:ext cx="5508625" cy="1512000"/>
          </a:xfrm>
          <a:solidFill>
            <a:srgbClr val="2C3D4A">
              <a:alpha val="80000"/>
            </a:srgbClr>
          </a:solidFill>
        </p:spPr>
        <p:txBody>
          <a:bodyPr wrap="square" lIns="270000" tIns="450000" rIns="270000" bIns="450000" anchor="ctr">
            <a:spAutoFit/>
          </a:bodyPr>
          <a:lstStyle>
            <a:lvl1pPr marL="0" indent="0" algn="ctr">
              <a:buNone/>
              <a:defRPr b="0">
                <a:solidFill>
                  <a:schemeClr val="bg1"/>
                </a:solidFill>
              </a:defRPr>
            </a:lvl1pPr>
            <a:lvl2pPr algn="ctr">
              <a:defRPr sz="1800">
                <a:solidFill>
                  <a:schemeClr val="bg1"/>
                </a:solidFill>
              </a:defRPr>
            </a:lvl2pPr>
            <a:lvl3pPr algn="ctr">
              <a:defRPr/>
            </a:lvl3pPr>
            <a:lvl4pPr algn="ctr">
              <a:defRPr>
                <a:solidFill>
                  <a:schemeClr val="bg1"/>
                </a:solidFill>
              </a:defRPr>
            </a:lvl4pPr>
            <a:lvl5pPr algn="ctr">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8" name="Picture 17" descr="IAM RoadSmart_Logo_RGB_72dpi.png"/>
          <p:cNvPicPr>
            <a:picLocks noChangeAspect="1"/>
          </p:cNvPicPr>
          <p:nvPr userDrawn="1"/>
        </p:nvPicPr>
        <p:blipFill>
          <a:blip r:embed="rId3" cstate="print">
            <a:lum bright="100000"/>
          </a:blip>
          <a:stretch>
            <a:fillRect/>
          </a:stretch>
        </p:blipFill>
        <p:spPr>
          <a:xfrm>
            <a:off x="7667625" y="656692"/>
            <a:ext cx="1008831" cy="610891"/>
          </a:xfrm>
          <a:prstGeom prst="rect">
            <a:avLst/>
          </a:prstGeom>
        </p:spPr>
      </p:pic>
      <p:grpSp>
        <p:nvGrpSpPr>
          <p:cNvPr id="19" name="Group 11"/>
          <p:cNvGrpSpPr/>
          <p:nvPr userDrawn="1"/>
        </p:nvGrpSpPr>
        <p:grpSpPr>
          <a:xfrm>
            <a:off x="-1620688" y="1073346"/>
            <a:ext cx="1548680" cy="3579790"/>
            <a:chOff x="6195941" y="562596"/>
            <a:chExt cx="1548680" cy="3579790"/>
          </a:xfrm>
        </p:grpSpPr>
        <p:grpSp>
          <p:nvGrpSpPr>
            <p:cNvPr id="20" name="Group 113"/>
            <p:cNvGrpSpPr/>
            <p:nvPr/>
          </p:nvGrpSpPr>
          <p:grpSpPr>
            <a:xfrm>
              <a:off x="6195941" y="832626"/>
              <a:ext cx="1548680" cy="3309760"/>
              <a:chOff x="-1872716" y="660661"/>
              <a:chExt cx="1548680" cy="2482322"/>
            </a:xfrm>
          </p:grpSpPr>
          <p:sp>
            <p:nvSpPr>
              <p:cNvPr id="24" name="TextBox 23"/>
              <p:cNvSpPr txBox="1"/>
              <p:nvPr/>
            </p:nvSpPr>
            <p:spPr>
              <a:xfrm>
                <a:off x="-1872716" y="984698"/>
                <a:ext cx="1548680" cy="2158285"/>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pic>
            <p:nvPicPr>
              <p:cNvPr id="25" name="Picture 24" descr="icon_information-white.png"/>
              <p:cNvPicPr>
                <a:picLocks noChangeAspect="1"/>
              </p:cNvPicPr>
              <p:nvPr/>
            </p:nvPicPr>
            <p:blipFill>
              <a:blip r:embed="rId4" cstate="print">
                <a:lum bright="-100000"/>
              </a:blip>
              <a:stretch>
                <a:fillRect/>
              </a:stretch>
            </p:blipFill>
            <p:spPr>
              <a:xfrm>
                <a:off x="-1764703" y="660661"/>
                <a:ext cx="121592" cy="240085"/>
              </a:xfrm>
              <a:prstGeom prst="rect">
                <a:avLst/>
              </a:prstGeom>
            </p:spPr>
          </p:pic>
        </p:grpSp>
        <p:grpSp>
          <p:nvGrpSpPr>
            <p:cNvPr id="21" name="Group 120"/>
            <p:cNvGrpSpPr/>
            <p:nvPr/>
          </p:nvGrpSpPr>
          <p:grpSpPr>
            <a:xfrm>
              <a:off x="6303954" y="562596"/>
              <a:ext cx="540060" cy="540060"/>
              <a:chOff x="6303954" y="562596"/>
              <a:chExt cx="540060" cy="540060"/>
            </a:xfrm>
          </p:grpSpPr>
          <p:sp>
            <p:nvSpPr>
              <p:cNvPr id="22" name="Donut 21"/>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pic>
            <p:nvPicPr>
              <p:cNvPr id="23" name="Picture 22" descr="increase_indent.png"/>
              <p:cNvPicPr>
                <a:picLocks noChangeAspect="1"/>
              </p:cNvPicPr>
              <p:nvPr/>
            </p:nvPicPr>
            <p:blipFill>
              <a:blip r:embed="rId5" cstate="print">
                <a:lum bright="-100000"/>
              </a:blip>
              <a:stretch>
                <a:fillRect/>
              </a:stretch>
            </p:blipFill>
            <p:spPr>
              <a:xfrm>
                <a:off x="6425212" y="679422"/>
                <a:ext cx="317520" cy="317520"/>
              </a:xfrm>
              <a:prstGeom prst="rect">
                <a:avLst/>
              </a:prstGeom>
            </p:spPr>
          </p:pic>
        </p:grpSp>
      </p:grpSp>
      <p:grpSp>
        <p:nvGrpSpPr>
          <p:cNvPr id="26" name="Group 25"/>
          <p:cNvGrpSpPr/>
          <p:nvPr userDrawn="1"/>
        </p:nvGrpSpPr>
        <p:grpSpPr>
          <a:xfrm>
            <a:off x="9208302" y="1020719"/>
            <a:ext cx="1584684" cy="2264265"/>
            <a:chOff x="-1836712" y="2937191"/>
            <a:chExt cx="1584684" cy="2264265"/>
          </a:xfrm>
        </p:grpSpPr>
        <p:pic>
          <p:nvPicPr>
            <p:cNvPr id="30" name="Picture 29" descr="icon_camera_circle.png"/>
            <p:cNvPicPr>
              <a:picLocks noChangeAspect="1"/>
            </p:cNvPicPr>
            <p:nvPr/>
          </p:nvPicPr>
          <p:blipFill>
            <a:blip r:embed="rId6" cstate="print">
              <a:lum bright="-100000"/>
            </a:blip>
            <a:stretch>
              <a:fillRect/>
            </a:stretch>
          </p:blipFill>
          <p:spPr>
            <a:xfrm>
              <a:off x="-1728699" y="2937191"/>
              <a:ext cx="640111" cy="640111"/>
            </a:xfrm>
            <a:prstGeom prst="rect">
              <a:avLst/>
            </a:prstGeom>
            <a:noFill/>
            <a:ln>
              <a:noFill/>
            </a:ln>
          </p:spPr>
        </p:pic>
        <p:sp>
          <p:nvSpPr>
            <p:cNvPr id="31" name="TextBox 30"/>
            <p:cNvSpPr txBox="1"/>
            <p:nvPr/>
          </p:nvSpPr>
          <p:spPr>
            <a:xfrm>
              <a:off x="-1836712" y="3677962"/>
              <a:ext cx="1584684" cy="1523494"/>
            </a:xfrm>
            <a:prstGeom prst="rect">
              <a:avLst/>
            </a:prstGeom>
            <a:noFill/>
          </p:spPr>
          <p:txBody>
            <a:bodyPr wrap="square" lIns="0" tIns="0" rIns="0" bIns="0" rtlCol="0">
              <a:spAutoFit/>
            </a:bodyPr>
            <a:lstStyle/>
            <a:p>
              <a:r>
                <a:rPr lang="en-GB" sz="1100" dirty="0">
                  <a:solidFill>
                    <a:srgbClr val="000000"/>
                  </a:solidFill>
                </a:rPr>
                <a:t>To edit</a:t>
              </a:r>
              <a:r>
                <a:rPr lang="en-GB" sz="1100" baseline="0" dirty="0">
                  <a:solidFill>
                    <a:srgbClr val="000000"/>
                  </a:solidFill>
                </a:rPr>
                <a:t> the </a:t>
              </a:r>
              <a:r>
                <a:rPr lang="en-GB" sz="1100" dirty="0">
                  <a:solidFill>
                    <a:srgbClr val="000000"/>
                  </a:solidFill>
                </a:rPr>
                <a:t>photographic image to the background.</a:t>
              </a:r>
            </a:p>
            <a:p>
              <a:r>
                <a:rPr lang="en-GB" sz="1100" dirty="0">
                  <a:solidFill>
                    <a:srgbClr val="000000"/>
                  </a:solidFill>
                </a:rPr>
                <a:t>&gt;Right</a:t>
              </a:r>
              <a:r>
                <a:rPr lang="en-GB" sz="1100" baseline="0" dirty="0">
                  <a:solidFill>
                    <a:srgbClr val="000000"/>
                  </a:solidFill>
                </a:rPr>
                <a:t> Click over slide</a:t>
              </a:r>
            </a:p>
            <a:p>
              <a:r>
                <a:rPr lang="en-GB" sz="1100" baseline="0" dirty="0">
                  <a:solidFill>
                    <a:srgbClr val="000000"/>
                  </a:solidFill>
                </a:rPr>
                <a:t>&gt;format background</a:t>
              </a:r>
            </a:p>
            <a:p>
              <a:r>
                <a:rPr lang="en-GB" sz="1100" baseline="0" dirty="0">
                  <a:solidFill>
                    <a:srgbClr val="000000"/>
                  </a:solidFill>
                </a:rPr>
                <a:t>&gt;fill</a:t>
              </a:r>
            </a:p>
            <a:p>
              <a:r>
                <a:rPr lang="en-GB" sz="1100" baseline="0" dirty="0">
                  <a:solidFill>
                    <a:srgbClr val="000000"/>
                  </a:solidFill>
                </a:rPr>
                <a:t>&gt;picture or texture fill</a:t>
              </a:r>
            </a:p>
            <a:p>
              <a:r>
                <a:rPr lang="en-GB" sz="1100" baseline="0" dirty="0">
                  <a:solidFill>
                    <a:srgbClr val="000000"/>
                  </a:solidFill>
                </a:rPr>
                <a:t>&gt;select image from  </a:t>
              </a:r>
              <a:br>
                <a:rPr lang="en-GB" sz="1100" baseline="0" dirty="0">
                  <a:solidFill>
                    <a:srgbClr val="000000"/>
                  </a:solidFill>
                </a:rPr>
              </a:br>
              <a:r>
                <a:rPr lang="en-GB" sz="1100" baseline="0" dirty="0">
                  <a:solidFill>
                    <a:srgbClr val="000000"/>
                  </a:solidFill>
                </a:rPr>
                <a:t>  your file</a:t>
              </a:r>
              <a:endParaRPr lang="en-GB" sz="1100" dirty="0">
                <a:solidFill>
                  <a:srgbClr val="000000"/>
                </a:solidFill>
              </a:endParaRPr>
            </a:p>
          </p:txBody>
        </p:sp>
        <p:pic>
          <p:nvPicPr>
            <p:cNvPr id="32" name="Picture 31" descr="icon_information-white.png"/>
            <p:cNvPicPr>
              <a:picLocks noChangeAspect="1"/>
            </p:cNvPicPr>
            <p:nvPr/>
          </p:nvPicPr>
          <p:blipFill>
            <a:blip r:embed="rId4" cstate="print">
              <a:lum bright="-100000"/>
            </a:blip>
            <a:stretch>
              <a:fillRect/>
            </a:stretch>
          </p:blipFill>
          <p:spPr>
            <a:xfrm>
              <a:off x="-1728699" y="3245911"/>
              <a:ext cx="121592" cy="320113"/>
            </a:xfrm>
            <a:prstGeom prst="rect">
              <a:avLst/>
            </a:prstGeom>
          </p:spPr>
        </p:pic>
      </p:gr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closing slide">
    <p:spTree>
      <p:nvGrpSpPr>
        <p:cNvPr id="1" name=""/>
        <p:cNvGrpSpPr/>
        <p:nvPr/>
      </p:nvGrpSpPr>
      <p:grpSpPr>
        <a:xfrm>
          <a:off x="0" y="0"/>
          <a:ext cx="0" cy="0"/>
          <a:chOff x="0" y="0"/>
          <a:chExt cx="0" cy="0"/>
        </a:xfrm>
      </p:grpSpPr>
      <p:sp>
        <p:nvSpPr>
          <p:cNvPr id="9" name="Rectangle 8"/>
          <p:cNvSpPr/>
          <p:nvPr userDrawn="1"/>
        </p:nvSpPr>
        <p:spPr>
          <a:xfrm>
            <a:off x="508" y="0"/>
            <a:ext cx="91434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r>
              <a:rPr lang="en-GB" dirty="0"/>
              <a:t>This is where any footer information would be placed</a:t>
            </a:r>
          </a:p>
        </p:txBody>
      </p:sp>
      <p:sp>
        <p:nvSpPr>
          <p:cNvPr id="5" name="Slide Number Placeholder 4"/>
          <p:cNvSpPr>
            <a:spLocks noGrp="1"/>
          </p:cNvSpPr>
          <p:nvPr>
            <p:ph type="sldNum" sz="quarter" idx="12"/>
          </p:nvPr>
        </p:nvSpPr>
        <p:spPr/>
        <p:txBody>
          <a:bodyPr/>
          <a:lstStyle/>
          <a:p>
            <a:r>
              <a:rPr lang="en-GB" dirty="0"/>
              <a:t>Page </a:t>
            </a:r>
            <a:fld id="{780C4732-A6F7-44CF-9DF7-E38B16CA62E7}" type="slidenum">
              <a:rPr lang="en-GB" smtClean="0"/>
              <a:pPr/>
              <a:t>‹#›</a:t>
            </a:fld>
            <a:endParaRPr lang="en-GB" dirty="0"/>
          </a:p>
        </p:txBody>
      </p:sp>
      <p:grpSp>
        <p:nvGrpSpPr>
          <p:cNvPr id="6" name="Group 14"/>
          <p:cNvGrpSpPr/>
          <p:nvPr userDrawn="1"/>
        </p:nvGrpSpPr>
        <p:grpSpPr>
          <a:xfrm>
            <a:off x="0" y="1"/>
            <a:ext cx="9144508" cy="6117167"/>
            <a:chOff x="0" y="-1836105"/>
            <a:chExt cx="9144508" cy="4587875"/>
          </a:xfrm>
          <a:solidFill>
            <a:schemeClr val="tx2"/>
          </a:solidFill>
        </p:grpSpPr>
        <p:sp>
          <p:nvSpPr>
            <p:cNvPr id="7" name="Rectangle 6"/>
            <p:cNvSpPr/>
            <p:nvPr userDrawn="1"/>
          </p:nvSpPr>
          <p:spPr>
            <a:xfrm>
              <a:off x="0" y="-1836105"/>
              <a:ext cx="9144000" cy="38677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ight Triangle 7"/>
            <p:cNvSpPr/>
            <p:nvPr userDrawn="1"/>
          </p:nvSpPr>
          <p:spPr>
            <a:xfrm flipV="1">
              <a:off x="508" y="2031690"/>
              <a:ext cx="9144000" cy="72008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1" name="TextBox 10"/>
          <p:cNvSpPr txBox="1"/>
          <p:nvPr userDrawn="1"/>
        </p:nvSpPr>
        <p:spPr>
          <a:xfrm>
            <a:off x="457201" y="3429000"/>
            <a:ext cx="2212337" cy="1231106"/>
          </a:xfrm>
          <a:prstGeom prst="rect">
            <a:avLst/>
          </a:prstGeom>
          <a:noFill/>
        </p:spPr>
        <p:txBody>
          <a:bodyPr wrap="none" lIns="0" tIns="0" rIns="0" bIns="0" rtlCol="0">
            <a:spAutoFit/>
          </a:bodyPr>
          <a:lstStyle/>
          <a:p>
            <a:r>
              <a:rPr lang="en-GB" sz="1600" kern="1200" baseline="0" dirty="0">
                <a:solidFill>
                  <a:schemeClr val="bg1"/>
                </a:solidFill>
                <a:latin typeface="+mn-lt"/>
                <a:ea typeface="+mn-ea"/>
                <a:cs typeface="+mn-cs"/>
              </a:rPr>
              <a:t>IAM RoadSmart</a:t>
            </a:r>
          </a:p>
          <a:p>
            <a:endParaRPr lang="en-GB" sz="1600" kern="1200" baseline="0" dirty="0">
              <a:solidFill>
                <a:schemeClr val="bg1"/>
              </a:solidFill>
              <a:latin typeface="+mn-lt"/>
              <a:ea typeface="+mn-ea"/>
              <a:cs typeface="+mn-cs"/>
            </a:endParaRPr>
          </a:p>
          <a:p>
            <a:r>
              <a:rPr lang="en-GB" sz="1600" kern="1200" baseline="0" dirty="0">
                <a:solidFill>
                  <a:schemeClr val="bg1"/>
                </a:solidFill>
                <a:latin typeface="+mn-lt"/>
                <a:ea typeface="+mn-ea"/>
                <a:cs typeface="+mn-cs"/>
              </a:rPr>
              <a:t>support@iam.org.uk</a:t>
            </a:r>
          </a:p>
          <a:p>
            <a:r>
              <a:rPr lang="en-GB" sz="1600" kern="1200" baseline="0" dirty="0">
                <a:solidFill>
                  <a:schemeClr val="bg1"/>
                </a:solidFill>
                <a:latin typeface="+mn-lt"/>
                <a:ea typeface="+mn-ea"/>
                <a:cs typeface="+mn-cs"/>
              </a:rPr>
              <a:t>www.iamroadsmart.com</a:t>
            </a:r>
          </a:p>
          <a:p>
            <a:r>
              <a:rPr lang="en-GB" sz="1600" kern="1200" baseline="0" dirty="0">
                <a:solidFill>
                  <a:schemeClr val="bg1"/>
                </a:solidFill>
                <a:latin typeface="+mn-lt"/>
                <a:ea typeface="+mn-ea"/>
                <a:cs typeface="+mn-cs"/>
              </a:rPr>
              <a:t>@IAMRoadSmart</a:t>
            </a:r>
          </a:p>
        </p:txBody>
      </p:sp>
      <p:sp>
        <p:nvSpPr>
          <p:cNvPr id="2" name="Title 1"/>
          <p:cNvSpPr>
            <a:spLocks noGrp="1"/>
          </p:cNvSpPr>
          <p:nvPr>
            <p:ph type="title" hasCustomPrompt="1"/>
          </p:nvPr>
        </p:nvSpPr>
        <p:spPr>
          <a:xfrm>
            <a:off x="457200" y="2084918"/>
            <a:ext cx="6167438" cy="1147533"/>
          </a:xfrm>
        </p:spPr>
        <p:txBody>
          <a:bodyPr anchor="b"/>
          <a:lstStyle>
            <a:lvl1pPr>
              <a:defRPr>
                <a:solidFill>
                  <a:schemeClr val="bg1"/>
                </a:solidFill>
              </a:defRPr>
            </a:lvl1pPr>
          </a:lstStyle>
          <a:p>
            <a:r>
              <a:rPr lang="en-US" dirty="0"/>
              <a:t>Click to edit title</a:t>
            </a:r>
            <a:endParaRPr lang="en-GB" dirty="0"/>
          </a:p>
        </p:txBody>
      </p:sp>
      <p:sp>
        <p:nvSpPr>
          <p:cNvPr id="14" name="Rectangle 13">
            <a:hlinkClick r:id="rId2"/>
          </p:cNvPr>
          <p:cNvSpPr/>
          <p:nvPr userDrawn="1"/>
        </p:nvSpPr>
        <p:spPr>
          <a:xfrm>
            <a:off x="421196" y="3861048"/>
            <a:ext cx="2458616" cy="288000"/>
          </a:xfrm>
          <a:prstGeom prst="rect">
            <a:avLst/>
          </a:prstGeom>
          <a:solidFill>
            <a:srgbClr val="00B2E2">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a:endParaRPr lang="en-GB" dirty="0"/>
          </a:p>
        </p:txBody>
      </p:sp>
      <p:sp>
        <p:nvSpPr>
          <p:cNvPr id="15" name="Rectangle 14">
            <a:hlinkClick r:id="rId3"/>
          </p:cNvPr>
          <p:cNvSpPr/>
          <p:nvPr userDrawn="1"/>
        </p:nvSpPr>
        <p:spPr>
          <a:xfrm>
            <a:off x="421196" y="4149080"/>
            <a:ext cx="2458616" cy="288000"/>
          </a:xfrm>
          <a:prstGeom prst="rect">
            <a:avLst/>
          </a:prstGeom>
          <a:solidFill>
            <a:srgbClr val="00B2E2">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a:endParaRPr lang="en-GB" dirty="0"/>
          </a:p>
        </p:txBody>
      </p:sp>
      <p:sp>
        <p:nvSpPr>
          <p:cNvPr id="16" name="Rectangle 15">
            <a:hlinkClick r:id="rId4"/>
          </p:cNvPr>
          <p:cNvSpPr/>
          <p:nvPr userDrawn="1"/>
        </p:nvSpPr>
        <p:spPr>
          <a:xfrm>
            <a:off x="421196" y="4401108"/>
            <a:ext cx="2458616" cy="288000"/>
          </a:xfrm>
          <a:prstGeom prst="rect">
            <a:avLst/>
          </a:prstGeom>
          <a:solidFill>
            <a:srgbClr val="00B2E2">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a:endParaRPr lang="en-GB" dirty="0"/>
          </a:p>
        </p:txBody>
      </p:sp>
      <p:pic>
        <p:nvPicPr>
          <p:cNvPr id="17" name="Picture 16" descr="IAM RoadSmart_Logo_RGB_72dpi.png"/>
          <p:cNvPicPr>
            <a:picLocks noChangeAspect="1"/>
          </p:cNvPicPr>
          <p:nvPr userDrawn="1"/>
        </p:nvPicPr>
        <p:blipFill>
          <a:blip r:embed="rId5" cstate="print">
            <a:lum bright="100000"/>
          </a:blip>
          <a:stretch>
            <a:fillRect/>
          </a:stretch>
        </p:blipFill>
        <p:spPr>
          <a:xfrm>
            <a:off x="7667625" y="656692"/>
            <a:ext cx="1008831" cy="610891"/>
          </a:xfrm>
          <a:prstGeom prst="rect">
            <a:avLst/>
          </a:prstGeom>
        </p:spPr>
      </p:pic>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Bullet points and tit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GB" dirty="0">
              <a:solidFill>
                <a:srgbClr val="74D0F6"/>
              </a:solidFill>
            </a:endParaRPr>
          </a:p>
        </p:txBody>
      </p:sp>
      <p:sp>
        <p:nvSpPr>
          <p:cNvPr id="4" name="Footer Placeholder 3"/>
          <p:cNvSpPr>
            <a:spLocks noGrp="1"/>
          </p:cNvSpPr>
          <p:nvPr>
            <p:ph type="ftr" sz="quarter" idx="11"/>
          </p:nvPr>
        </p:nvSpPr>
        <p:spPr/>
        <p:txBody>
          <a:bodyPr/>
          <a:lstStyle/>
          <a:p>
            <a:r>
              <a:rPr lang="en-GB" dirty="0">
                <a:solidFill>
                  <a:srgbClr val="74D0F6"/>
                </a:solidFill>
              </a:rPr>
              <a:t>V2.00                                                    April 2020</a:t>
            </a:r>
          </a:p>
        </p:txBody>
      </p:sp>
      <p:sp>
        <p:nvSpPr>
          <p:cNvPr id="5" name="Slide Number Placeholder 4"/>
          <p:cNvSpPr>
            <a:spLocks noGrp="1"/>
          </p:cNvSpPr>
          <p:nvPr>
            <p:ph type="sldNum" sz="quarter" idx="12"/>
          </p:nvPr>
        </p:nvSpPr>
        <p:spPr/>
        <p:txBody>
          <a:bodyPr/>
          <a:lstStyle/>
          <a:p>
            <a:r>
              <a:rPr lang="en-GB" dirty="0">
                <a:solidFill>
                  <a:srgbClr val="74D0F6"/>
                </a:solidFill>
              </a:rPr>
              <a:t>Page </a:t>
            </a:r>
            <a:fld id="{780C4732-A6F7-44CF-9DF7-E38B16CA62E7}" type="slidenum">
              <a:rPr lang="en-GB" smtClean="0">
                <a:solidFill>
                  <a:srgbClr val="74D0F6"/>
                </a:solidFill>
              </a:rPr>
              <a:pPr/>
              <a:t>‹#›</a:t>
            </a:fld>
            <a:endParaRPr lang="en-GB" dirty="0">
              <a:solidFill>
                <a:srgbClr val="74D0F6"/>
              </a:solidFill>
            </a:endParaRPr>
          </a:p>
        </p:txBody>
      </p:sp>
      <p:sp>
        <p:nvSpPr>
          <p:cNvPr id="7" name="Text Placeholder 6"/>
          <p:cNvSpPr>
            <a:spLocks noGrp="1"/>
          </p:cNvSpPr>
          <p:nvPr>
            <p:ph type="body" sz="quarter" idx="13" hasCustomPrompt="1"/>
          </p:nvPr>
        </p:nvSpPr>
        <p:spPr>
          <a:xfrm>
            <a:off x="472967" y="1773242"/>
            <a:ext cx="8219254" cy="4343929"/>
          </a:xfrm>
        </p:spPr>
        <p:txBody>
          <a:bodyPr/>
          <a:lstStyle>
            <a:lvl1pPr marL="134541" indent="-134541">
              <a:tabLst>
                <a:tab pos="134541" algn="l"/>
              </a:tabLst>
              <a:defRPr/>
            </a:lvl1pPr>
            <a:lvl2pPr marL="267891" indent="-133350">
              <a:buClr>
                <a:schemeClr val="tx2"/>
              </a:buClr>
              <a:tabLst>
                <a:tab pos="267891" algn="l"/>
              </a:tabLst>
              <a:defRPr sz="1013"/>
            </a:lvl2pPr>
            <a:lvl3pPr marL="402431" indent="-133350">
              <a:tabLst>
                <a:tab pos="402431" algn="l"/>
              </a:tabLst>
              <a:defRPr/>
            </a:lvl3pPr>
          </a:lstStyle>
          <a:p>
            <a:pPr lvl="0"/>
            <a:r>
              <a:rPr lang="en-US" dirty="0"/>
              <a:t>Click to edit body text</a:t>
            </a:r>
          </a:p>
          <a:p>
            <a:pPr lvl="1"/>
            <a:r>
              <a:rPr lang="en-US" dirty="0"/>
              <a:t>Second level</a:t>
            </a:r>
          </a:p>
          <a:p>
            <a:pPr lvl="2"/>
            <a:r>
              <a:rPr lang="en-US" dirty="0"/>
              <a:t> Third level</a:t>
            </a:r>
            <a:endParaRPr lang="en-GB" dirty="0"/>
          </a:p>
        </p:txBody>
      </p:sp>
      <p:cxnSp>
        <p:nvCxnSpPr>
          <p:cNvPr id="20" name="Straight Connector 19"/>
          <p:cNvCxnSpPr/>
          <p:nvPr userDrawn="1"/>
        </p:nvCxnSpPr>
        <p:spPr>
          <a:xfrm flipH="1">
            <a:off x="457200" y="452669"/>
            <a:ext cx="8219256"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17" name="Group 11"/>
          <p:cNvGrpSpPr/>
          <p:nvPr userDrawn="1"/>
        </p:nvGrpSpPr>
        <p:grpSpPr>
          <a:xfrm>
            <a:off x="-1620688" y="1073346"/>
            <a:ext cx="1548680" cy="1654904"/>
            <a:chOff x="6195941" y="562596"/>
            <a:chExt cx="1548680" cy="1654904"/>
          </a:xfrm>
        </p:grpSpPr>
        <p:grpSp>
          <p:nvGrpSpPr>
            <p:cNvPr id="18" name="Group 113"/>
            <p:cNvGrpSpPr/>
            <p:nvPr/>
          </p:nvGrpSpPr>
          <p:grpSpPr>
            <a:xfrm>
              <a:off x="6195941" y="832626"/>
              <a:ext cx="1548680" cy="1384874"/>
              <a:chOff x="-1872716" y="660661"/>
              <a:chExt cx="1548680" cy="1038657"/>
            </a:xfrm>
          </p:grpSpPr>
          <p:sp>
            <p:nvSpPr>
              <p:cNvPr id="23" name="TextBox 22"/>
              <p:cNvSpPr txBox="1"/>
              <p:nvPr/>
            </p:nvSpPr>
            <p:spPr>
              <a:xfrm>
                <a:off x="-1872716" y="984698"/>
                <a:ext cx="1548680" cy="714620"/>
              </a:xfrm>
              <a:prstGeom prst="rect">
                <a:avLst/>
              </a:prstGeom>
              <a:noFill/>
            </p:spPr>
            <p:txBody>
              <a:bodyPr wrap="square" lIns="0" tIns="0" rIns="0" bIns="0" rtlCol="0">
                <a:spAutoFit/>
              </a:bodyPr>
              <a:lstStyle/>
              <a:p>
                <a:r>
                  <a:rPr lang="en-GB" sz="619" dirty="0">
                    <a:solidFill>
                      <a:srgbClr val="000000"/>
                    </a:solidFill>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619" dirty="0">
                  <a:solidFill>
                    <a:srgbClr val="000000"/>
                  </a:solidFill>
                </a:endParaRPr>
              </a:p>
              <a:p>
                <a:r>
                  <a:rPr lang="en-GB" sz="619" dirty="0">
                    <a:solidFill>
                      <a:srgbClr val="000000"/>
                    </a:solidFill>
                  </a:rPr>
                  <a:t>Do not use the bullet point button to format your text.</a:t>
                </a:r>
              </a:p>
            </p:txBody>
          </p:sp>
          <p:pic>
            <p:nvPicPr>
              <p:cNvPr id="24" name="Picture 23"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19" name="Group 120"/>
            <p:cNvGrpSpPr/>
            <p:nvPr/>
          </p:nvGrpSpPr>
          <p:grpSpPr>
            <a:xfrm>
              <a:off x="6303954" y="562596"/>
              <a:ext cx="540060" cy="540060"/>
              <a:chOff x="6303954" y="562596"/>
              <a:chExt cx="540060" cy="540060"/>
            </a:xfrm>
          </p:grpSpPr>
          <p:sp>
            <p:nvSpPr>
              <p:cNvPr id="21" name="Donut 20"/>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dirty="0">
                  <a:solidFill>
                    <a:prstClr val="black"/>
                  </a:solidFill>
                </a:endParaRPr>
              </a:p>
            </p:txBody>
          </p:sp>
          <p:pic>
            <p:nvPicPr>
              <p:cNvPr id="22" name="Picture 21"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pic>
        <p:nvPicPr>
          <p:cNvPr id="25" name="Picture 24">
            <a:extLst>
              <a:ext uri="{FF2B5EF4-FFF2-40B4-BE49-F238E27FC236}">
                <a16:creationId xmlns:a16="http://schemas.microsoft.com/office/drawing/2014/main" id="{5C452FAA-3381-4A88-B358-26380950745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11000" y="468001"/>
            <a:ext cx="742417" cy="989889"/>
          </a:xfrm>
          <a:prstGeom prst="rect">
            <a:avLst/>
          </a:prstGeom>
        </p:spPr>
      </p:pic>
      <p:sp>
        <p:nvSpPr>
          <p:cNvPr id="27" name="Title 1">
            <a:extLst>
              <a:ext uri="{FF2B5EF4-FFF2-40B4-BE49-F238E27FC236}">
                <a16:creationId xmlns:a16="http://schemas.microsoft.com/office/drawing/2014/main" id="{3D73AB2D-2D0A-428F-940A-37F91CF5B89E}"/>
              </a:ext>
            </a:extLst>
          </p:cNvPr>
          <p:cNvSpPr>
            <a:spLocks noGrp="1"/>
          </p:cNvSpPr>
          <p:nvPr>
            <p:ph type="title"/>
          </p:nvPr>
        </p:nvSpPr>
        <p:spPr>
          <a:xfrm>
            <a:off x="476908" y="452669"/>
            <a:ext cx="6167438" cy="470784"/>
          </a:xfrm>
        </p:spPr>
        <p:txBody>
          <a:bodyPr/>
          <a:lstStyle/>
          <a:p>
            <a:r>
              <a:rPr lang="en-US"/>
              <a:t>Click to edit Master title style</a:t>
            </a:r>
            <a:endParaRPr lang="en-GB" dirty="0"/>
          </a:p>
        </p:txBody>
      </p:sp>
      <p:sp>
        <p:nvSpPr>
          <p:cNvPr id="28" name="Subtitle 2">
            <a:extLst>
              <a:ext uri="{FF2B5EF4-FFF2-40B4-BE49-F238E27FC236}">
                <a16:creationId xmlns:a16="http://schemas.microsoft.com/office/drawing/2014/main" id="{1BB5ACF2-8262-4A0C-B322-BA1716EB21B2}"/>
              </a:ext>
            </a:extLst>
          </p:cNvPr>
          <p:cNvSpPr>
            <a:spLocks noGrp="1"/>
          </p:cNvSpPr>
          <p:nvPr>
            <p:ph type="subTitle" idx="1" hasCustomPrompt="1"/>
          </p:nvPr>
        </p:nvSpPr>
        <p:spPr>
          <a:xfrm>
            <a:off x="473021" y="923454"/>
            <a:ext cx="6167438" cy="470784"/>
          </a:xfrm>
        </p:spPr>
        <p:txBody>
          <a:bodyPr anchor="t">
            <a:normAutofit/>
          </a:bodyPr>
          <a:lstStyle>
            <a:lvl1pPr marL="0" indent="0" algn="l">
              <a:buNone/>
              <a:defRPr lang="en-GB" sz="1519" b="0" kern="1200" dirty="0">
                <a:solidFill>
                  <a:schemeClr val="tx2"/>
                </a:solidFill>
                <a:latin typeface="+mj-lt"/>
                <a:ea typeface="+mj-ea"/>
                <a:cs typeface="+mj-cs"/>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dirty="0"/>
              <a:t>Click to edit subtitle</a:t>
            </a:r>
            <a:endParaRPr lang="en-GB" dirty="0"/>
          </a:p>
        </p:txBody>
      </p:sp>
    </p:spTree>
    <p:extLst>
      <p:ext uri="{BB962C8B-B14F-4D97-AF65-F5344CB8AC3E}">
        <p14:creationId xmlns:p14="http://schemas.microsoft.com/office/powerpoint/2010/main" val="1516418093"/>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dirty="0">
              <a:solidFill>
                <a:prstClr val="white"/>
              </a:solidFill>
            </a:endParaRPr>
          </a:p>
        </p:txBody>
      </p:sp>
      <p:sp>
        <p:nvSpPr>
          <p:cNvPr id="2" name="Title 1"/>
          <p:cNvSpPr>
            <a:spLocks noGrp="1"/>
          </p:cNvSpPr>
          <p:nvPr>
            <p:ph type="title" hasCustomPrompt="1"/>
          </p:nvPr>
        </p:nvSpPr>
        <p:spPr>
          <a:xfrm>
            <a:off x="475308" y="2780928"/>
            <a:ext cx="8236892" cy="648072"/>
          </a:xfrm>
          <a:prstGeom prst="rect">
            <a:avLst/>
          </a:prstGeom>
        </p:spPr>
        <p:txBody>
          <a:bodyPr anchor="ctr" anchorCtr="0">
            <a:noAutofit/>
          </a:bodyPr>
          <a:lstStyle>
            <a:lvl1pPr>
              <a:defRPr sz="2400">
                <a:solidFill>
                  <a:schemeClr val="bg1"/>
                </a:solidFill>
              </a:defRPr>
            </a:lvl1pPr>
          </a:lstStyle>
          <a:p>
            <a:r>
              <a:rPr lang="en-US" dirty="0"/>
              <a:t>Click to edit slide title</a:t>
            </a:r>
            <a:endParaRPr lang="en-GB" dirty="0"/>
          </a:p>
        </p:txBody>
      </p:sp>
      <p:sp>
        <p:nvSpPr>
          <p:cNvPr id="3" name="Date Placeholder 2"/>
          <p:cNvSpPr>
            <a:spLocks noGrp="1"/>
          </p:cNvSpPr>
          <p:nvPr>
            <p:ph type="dt" sz="half" idx="10"/>
          </p:nvPr>
        </p:nvSpPr>
        <p:spPr>
          <a:xfrm>
            <a:off x="457200" y="368300"/>
            <a:ext cx="4114800" cy="240000"/>
          </a:xfrm>
          <a:prstGeom prst="rect">
            <a:avLst/>
          </a:prstGeom>
        </p:spPr>
        <p:txBody>
          <a:bodyPr/>
          <a:lstStyle>
            <a:lvl1pPr>
              <a:defRPr sz="1200">
                <a:solidFill>
                  <a:schemeClr val="bg1"/>
                </a:solidFill>
              </a:defRPr>
            </a:lvl1pPr>
          </a:lstStyle>
          <a:p>
            <a:endParaRPr lang="en-GB" dirty="0"/>
          </a:p>
        </p:txBody>
      </p:sp>
      <p:sp>
        <p:nvSpPr>
          <p:cNvPr id="11" name="Text Placeholder 10">
            <a:extLst>
              <a:ext uri="{FF2B5EF4-FFF2-40B4-BE49-F238E27FC236}">
                <a16:creationId xmlns:a16="http://schemas.microsoft.com/office/drawing/2014/main" id="{F88FEA04-C977-4B49-9D5D-B21E87792A40}"/>
              </a:ext>
            </a:extLst>
          </p:cNvPr>
          <p:cNvSpPr>
            <a:spLocks noGrp="1"/>
          </p:cNvSpPr>
          <p:nvPr>
            <p:ph type="body" sz="quarter" idx="12" hasCustomPrompt="1"/>
          </p:nvPr>
        </p:nvSpPr>
        <p:spPr>
          <a:xfrm>
            <a:off x="468314" y="3429002"/>
            <a:ext cx="8237537" cy="792163"/>
          </a:xfrm>
        </p:spPr>
        <p:txBody>
          <a:bodyPr anchor="ctr" anchorCtr="0"/>
          <a:lstStyle>
            <a:lvl1pPr marL="0" indent="0" algn="l">
              <a:buNone/>
              <a:defRPr sz="1500">
                <a:solidFill>
                  <a:schemeClr val="bg1"/>
                </a:solidFill>
                <a:latin typeface="+mj-lt"/>
              </a:defRPr>
            </a:lvl1pPr>
            <a:lvl3pPr marL="271463" indent="0">
              <a:buNone/>
              <a:defRPr/>
            </a:lvl3pPr>
          </a:lstStyle>
          <a:p>
            <a:pPr lvl="0"/>
            <a:r>
              <a:rPr lang="en-US" dirty="0"/>
              <a:t>Click to edit slide subtitle</a:t>
            </a:r>
            <a:endParaRPr lang="en-GB" dirty="0"/>
          </a:p>
        </p:txBody>
      </p:sp>
      <p:sp>
        <p:nvSpPr>
          <p:cNvPr id="14" name="Text Placeholder 12">
            <a:extLst>
              <a:ext uri="{FF2B5EF4-FFF2-40B4-BE49-F238E27FC236}">
                <a16:creationId xmlns:a16="http://schemas.microsoft.com/office/drawing/2014/main" id="{5ECDBAF8-F6F8-413A-83A7-0B9E0664D1CC}"/>
              </a:ext>
            </a:extLst>
          </p:cNvPr>
          <p:cNvSpPr>
            <a:spLocks noGrp="1"/>
          </p:cNvSpPr>
          <p:nvPr>
            <p:ph type="body" sz="quarter" idx="14" hasCustomPrompt="1"/>
          </p:nvPr>
        </p:nvSpPr>
        <p:spPr>
          <a:xfrm>
            <a:off x="472639" y="6417333"/>
            <a:ext cx="8239560" cy="216024"/>
          </a:xfrm>
        </p:spPr>
        <p:txBody>
          <a:bodyPr/>
          <a:lstStyle>
            <a:lvl1pPr marL="0" indent="0">
              <a:buFontTx/>
              <a:buNone/>
              <a:defRPr sz="600">
                <a:solidFill>
                  <a:schemeClr val="bg1"/>
                </a:solidFill>
              </a:defRPr>
            </a:lvl1pPr>
          </a:lstStyle>
          <a:p>
            <a:pPr lvl="0"/>
            <a:r>
              <a:rPr lang="en-US" dirty="0"/>
              <a:t>Click to add footer text</a:t>
            </a:r>
            <a:endParaRPr lang="en-GB" dirty="0"/>
          </a:p>
        </p:txBody>
      </p:sp>
      <p:pic>
        <p:nvPicPr>
          <p:cNvPr id="8" name="Picture 7">
            <a:extLst>
              <a:ext uri="{FF2B5EF4-FFF2-40B4-BE49-F238E27FC236}">
                <a16:creationId xmlns:a16="http://schemas.microsoft.com/office/drawing/2014/main" id="{FCE6EB94-090B-4EE1-83F4-8915E69F38B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17357" y="260351"/>
            <a:ext cx="491552" cy="396874"/>
          </a:xfrm>
          <a:prstGeom prst="rect">
            <a:avLst/>
          </a:prstGeom>
        </p:spPr>
      </p:pic>
    </p:spTree>
    <p:extLst>
      <p:ext uri="{BB962C8B-B14F-4D97-AF65-F5344CB8AC3E}">
        <p14:creationId xmlns:p14="http://schemas.microsoft.com/office/powerpoint/2010/main" val="444330215"/>
      </p:ext>
    </p:extLst>
  </p:cSld>
  <p:clrMapOvr>
    <a:masterClrMapping/>
  </p:clrMapOvr>
  <p:transition>
    <p:fade thruBlk="1"/>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Bullet points and title">
    <p:spTree>
      <p:nvGrpSpPr>
        <p:cNvPr id="1" name=""/>
        <p:cNvGrpSpPr/>
        <p:nvPr/>
      </p:nvGrpSpPr>
      <p:grpSpPr>
        <a:xfrm>
          <a:off x="0" y="0"/>
          <a:ext cx="0" cy="0"/>
          <a:chOff x="0" y="0"/>
          <a:chExt cx="0" cy="0"/>
        </a:xfrm>
      </p:grpSpPr>
      <p:sp>
        <p:nvSpPr>
          <p:cNvPr id="2" name="Title 1"/>
          <p:cNvSpPr>
            <a:spLocks noGrp="1"/>
          </p:cNvSpPr>
          <p:nvPr>
            <p:ph type="title"/>
          </p:nvPr>
        </p:nvSpPr>
        <p:spPr>
          <a:xfrm>
            <a:off x="483245" y="373350"/>
            <a:ext cx="7149096" cy="470784"/>
          </a:xfrm>
          <a:prstGeom prst="rect">
            <a:avLst/>
          </a:prstGeom>
        </p:spPr>
        <p:txBody>
          <a:bodyPr>
            <a:noAutofit/>
          </a:bodyPr>
          <a:lstStyle>
            <a:lvl1pPr>
              <a:defRPr sz="1500"/>
            </a:lvl1pPr>
          </a:lstStyle>
          <a:p>
            <a:r>
              <a:rPr lang="en-US"/>
              <a:t>Click to edit Master title style</a:t>
            </a:r>
            <a:endParaRPr lang="en-GB" dirty="0"/>
          </a:p>
        </p:txBody>
      </p:sp>
      <p:sp>
        <p:nvSpPr>
          <p:cNvPr id="7" name="Text Placeholder 6"/>
          <p:cNvSpPr>
            <a:spLocks noGrp="1"/>
          </p:cNvSpPr>
          <p:nvPr>
            <p:ph type="body" sz="quarter" idx="13" hasCustomPrompt="1"/>
          </p:nvPr>
        </p:nvSpPr>
        <p:spPr>
          <a:xfrm>
            <a:off x="480480" y="1592263"/>
            <a:ext cx="8219254" cy="4670628"/>
          </a:xfrm>
        </p:spPr>
        <p:txBody>
          <a:bodyPr>
            <a:noAutofit/>
          </a:bodyPr>
          <a:lstStyle>
            <a:lvl1pPr marL="130969" indent="-130969">
              <a:tabLst>
                <a:tab pos="130969" algn="l"/>
              </a:tabLst>
              <a:defRPr/>
            </a:lvl1pPr>
            <a:lvl2pPr marL="267891" indent="-133350">
              <a:buClr>
                <a:schemeClr val="tx2"/>
              </a:buClr>
              <a:tabLst>
                <a:tab pos="267891" algn="l"/>
              </a:tabLst>
              <a:defRPr sz="1013"/>
            </a:lvl2pPr>
            <a:lvl3pPr marL="398860" indent="-128588">
              <a:buFont typeface="Tahoma" panose="020B0604030504040204" pitchFamily="34" charset="0"/>
              <a:buChar char="-"/>
              <a:tabLst>
                <a:tab pos="401241" algn="l"/>
              </a:tabLst>
              <a:defRPr b="0">
                <a:solidFill>
                  <a:schemeClr val="tx2"/>
                </a:solidFill>
              </a:defRPr>
            </a:lvl3pPr>
          </a:lstStyle>
          <a:p>
            <a:pPr lvl="0"/>
            <a:r>
              <a:rPr lang="en-US" dirty="0"/>
              <a:t>Click to edit body text</a:t>
            </a:r>
          </a:p>
          <a:p>
            <a:pPr lvl="1"/>
            <a:r>
              <a:rPr lang="en-US" dirty="0"/>
              <a:t>Second level</a:t>
            </a:r>
          </a:p>
          <a:p>
            <a:pPr lvl="2"/>
            <a:r>
              <a:rPr lang="en-US" dirty="0"/>
              <a:t>Third level</a:t>
            </a:r>
            <a:endParaRPr lang="en-GB" dirty="0"/>
          </a:p>
        </p:txBody>
      </p:sp>
      <p:cxnSp>
        <p:nvCxnSpPr>
          <p:cNvPr id="20" name="Straight Connector 19"/>
          <p:cNvCxnSpPr>
            <a:cxnSpLocks/>
          </p:cNvCxnSpPr>
          <p:nvPr userDrawn="1"/>
        </p:nvCxnSpPr>
        <p:spPr>
          <a:xfrm flipH="1" flipV="1">
            <a:off x="483244" y="800100"/>
            <a:ext cx="8239560" cy="16202"/>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17" name="Group 11"/>
          <p:cNvGrpSpPr/>
          <p:nvPr userDrawn="1"/>
        </p:nvGrpSpPr>
        <p:grpSpPr>
          <a:xfrm>
            <a:off x="-1620688" y="1073349"/>
            <a:ext cx="1548680" cy="1654904"/>
            <a:chOff x="6195941" y="562596"/>
            <a:chExt cx="1548680" cy="1654904"/>
          </a:xfrm>
        </p:grpSpPr>
        <p:grpSp>
          <p:nvGrpSpPr>
            <p:cNvPr id="18" name="Group 113"/>
            <p:cNvGrpSpPr/>
            <p:nvPr/>
          </p:nvGrpSpPr>
          <p:grpSpPr>
            <a:xfrm>
              <a:off x="6195941" y="832626"/>
              <a:ext cx="1548680" cy="1384874"/>
              <a:chOff x="-1872716" y="660661"/>
              <a:chExt cx="1548680" cy="1038657"/>
            </a:xfrm>
          </p:grpSpPr>
          <p:sp>
            <p:nvSpPr>
              <p:cNvPr id="23" name="TextBox 22"/>
              <p:cNvSpPr txBox="1"/>
              <p:nvPr/>
            </p:nvSpPr>
            <p:spPr>
              <a:xfrm>
                <a:off x="-1872716" y="984698"/>
                <a:ext cx="1548680" cy="714620"/>
              </a:xfrm>
              <a:prstGeom prst="rect">
                <a:avLst/>
              </a:prstGeom>
              <a:noFill/>
            </p:spPr>
            <p:txBody>
              <a:bodyPr wrap="square" lIns="0" tIns="0" rIns="0" bIns="0" rtlCol="0">
                <a:spAutoFit/>
              </a:bodyPr>
              <a:lstStyle/>
              <a:p>
                <a:r>
                  <a:rPr lang="en-GB" sz="619" dirty="0">
                    <a:solidFill>
                      <a:srgbClr val="000000"/>
                    </a:solidFill>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619" dirty="0">
                  <a:solidFill>
                    <a:srgbClr val="000000"/>
                  </a:solidFill>
                </a:endParaRPr>
              </a:p>
              <a:p>
                <a:r>
                  <a:rPr lang="en-GB" sz="619" dirty="0">
                    <a:solidFill>
                      <a:srgbClr val="000000"/>
                    </a:solidFill>
                  </a:rPr>
                  <a:t>Do not use the bullet point button to format your text.</a:t>
                </a:r>
              </a:p>
            </p:txBody>
          </p:sp>
          <p:pic>
            <p:nvPicPr>
              <p:cNvPr id="24" name="Picture 23"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19" name="Group 120"/>
            <p:cNvGrpSpPr/>
            <p:nvPr/>
          </p:nvGrpSpPr>
          <p:grpSpPr>
            <a:xfrm>
              <a:off x="6303954" y="562596"/>
              <a:ext cx="540060" cy="540060"/>
              <a:chOff x="6303954" y="562596"/>
              <a:chExt cx="540060" cy="540060"/>
            </a:xfrm>
          </p:grpSpPr>
          <p:sp>
            <p:nvSpPr>
              <p:cNvPr id="21" name="Donut 20"/>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dirty="0">
                  <a:solidFill>
                    <a:prstClr val="black"/>
                  </a:solidFill>
                </a:endParaRPr>
              </a:p>
            </p:txBody>
          </p:sp>
          <p:pic>
            <p:nvPicPr>
              <p:cNvPr id="22" name="Picture 21"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
        <p:nvSpPr>
          <p:cNvPr id="26" name="Subtitle 2">
            <a:extLst>
              <a:ext uri="{FF2B5EF4-FFF2-40B4-BE49-F238E27FC236}">
                <a16:creationId xmlns:a16="http://schemas.microsoft.com/office/drawing/2014/main" id="{991D4BF2-8495-4158-8BC5-11E3DF3C0296}"/>
              </a:ext>
            </a:extLst>
          </p:cNvPr>
          <p:cNvSpPr>
            <a:spLocks noGrp="1"/>
          </p:cNvSpPr>
          <p:nvPr>
            <p:ph type="subTitle" idx="1" hasCustomPrompt="1"/>
          </p:nvPr>
        </p:nvSpPr>
        <p:spPr>
          <a:xfrm>
            <a:off x="483245" y="1022467"/>
            <a:ext cx="8216489" cy="470784"/>
          </a:xfrm>
        </p:spPr>
        <p:txBody>
          <a:bodyPr anchor="t">
            <a:noAutofit/>
          </a:bodyPr>
          <a:lstStyle>
            <a:lvl1pPr marL="0" indent="0" algn="l">
              <a:buNone/>
              <a:defRPr lang="en-GB" sz="1425" b="0" kern="1200" dirty="0">
                <a:solidFill>
                  <a:schemeClr val="tx2"/>
                </a:solidFill>
                <a:latin typeface="+mj-lt"/>
                <a:ea typeface="+mj-ea"/>
                <a:cs typeface="+mj-cs"/>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dirty="0"/>
              <a:t>Click to edit subtitle</a:t>
            </a:r>
            <a:endParaRPr lang="en-GB" dirty="0"/>
          </a:p>
        </p:txBody>
      </p:sp>
      <p:sp>
        <p:nvSpPr>
          <p:cNvPr id="13" name="Text Placeholder 12">
            <a:extLst>
              <a:ext uri="{FF2B5EF4-FFF2-40B4-BE49-F238E27FC236}">
                <a16:creationId xmlns:a16="http://schemas.microsoft.com/office/drawing/2014/main" id="{2A39B97E-22CD-4701-B48B-5894158977D4}"/>
              </a:ext>
            </a:extLst>
          </p:cNvPr>
          <p:cNvSpPr>
            <a:spLocks noGrp="1"/>
          </p:cNvSpPr>
          <p:nvPr>
            <p:ph type="body" sz="quarter" idx="14" hasCustomPrompt="1"/>
          </p:nvPr>
        </p:nvSpPr>
        <p:spPr>
          <a:xfrm>
            <a:off x="472639" y="6417333"/>
            <a:ext cx="8239560" cy="216024"/>
          </a:xfrm>
        </p:spPr>
        <p:txBody>
          <a:bodyPr/>
          <a:lstStyle>
            <a:lvl1pPr marL="0" indent="0">
              <a:buFontTx/>
              <a:buNone/>
              <a:defRPr sz="600">
                <a:solidFill>
                  <a:schemeClr val="tx2"/>
                </a:solidFill>
              </a:defRPr>
            </a:lvl1pPr>
          </a:lstStyle>
          <a:p>
            <a:pPr lvl="0"/>
            <a:r>
              <a:rPr lang="en-US" dirty="0"/>
              <a:t>Click to add footer text</a:t>
            </a:r>
            <a:endParaRPr lang="en-GB" dirty="0"/>
          </a:p>
        </p:txBody>
      </p:sp>
      <p:pic>
        <p:nvPicPr>
          <p:cNvPr id="4" name="Picture 3" descr="Logo, company name&#10;&#10;Description automatically generated">
            <a:extLst>
              <a:ext uri="{FF2B5EF4-FFF2-40B4-BE49-F238E27FC236}">
                <a16:creationId xmlns:a16="http://schemas.microsoft.com/office/drawing/2014/main" id="{3843044F-502B-48CB-AFB7-9185686AD61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17405" y="260649"/>
            <a:ext cx="491504" cy="396836"/>
          </a:xfrm>
          <a:prstGeom prst="rect">
            <a:avLst/>
          </a:prstGeom>
        </p:spPr>
      </p:pic>
    </p:spTree>
    <p:extLst>
      <p:ext uri="{BB962C8B-B14F-4D97-AF65-F5344CB8AC3E}">
        <p14:creationId xmlns:p14="http://schemas.microsoft.com/office/powerpoint/2010/main" val="785724785"/>
      </p:ext>
    </p:extLst>
  </p:cSld>
  <p:clrMapOvr>
    <a:masterClrMapping/>
  </p:clrMapOvr>
  <p:transition spd="med">
    <p:fade/>
  </p:transition>
  <p:extLst>
    <p:ext uri="{DCECCB84-F9BA-43D5-87BE-67443E8EF086}">
      <p15:sldGuideLst xmlns:p15="http://schemas.microsoft.com/office/powerpoint/2012/main">
        <p15:guide id="1" orient="horz" pos="232">
          <p15:clr>
            <a:srgbClr val="FBAE40"/>
          </p15:clr>
        </p15:guide>
        <p15:guide id="2" pos="7317">
          <p15:clr>
            <a:srgbClr val="FBAE40"/>
          </p15:clr>
        </p15:guide>
        <p15:guide id="3" orient="horz" pos="1003">
          <p15:clr>
            <a:srgbClr val="FBAE40"/>
          </p15:clr>
        </p15:guide>
        <p15:guide id="4" orient="horz" pos="640">
          <p15:clr>
            <a:srgbClr val="FBAE40"/>
          </p15:clr>
        </p15:guide>
        <p15:guide id="5" pos="6411">
          <p15:clr>
            <a:srgbClr val="FBAE40"/>
          </p15:clr>
        </p15:guide>
        <p15:guide id="6" orient="horz" pos="164">
          <p15:clr>
            <a:srgbClr val="FBAE40"/>
          </p15:clr>
        </p15:guide>
        <p15:guide id="8" orient="horz" pos="414">
          <p15:clr>
            <a:srgbClr val="FBAE40"/>
          </p15:clr>
        </p15:guide>
        <p15:guide id="9" orient="horz" pos="395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 points and title">
    <p:spTree>
      <p:nvGrpSpPr>
        <p:cNvPr id="1" name=""/>
        <p:cNvGrpSpPr/>
        <p:nvPr/>
      </p:nvGrpSpPr>
      <p:grpSpPr>
        <a:xfrm>
          <a:off x="0" y="0"/>
          <a:ext cx="0" cy="0"/>
          <a:chOff x="0" y="0"/>
          <a:chExt cx="0" cy="0"/>
        </a:xfrm>
      </p:grpSpPr>
      <p:sp>
        <p:nvSpPr>
          <p:cNvPr id="2" name="Title 1"/>
          <p:cNvSpPr>
            <a:spLocks noGrp="1"/>
          </p:cNvSpPr>
          <p:nvPr>
            <p:ph type="title"/>
          </p:nvPr>
        </p:nvSpPr>
        <p:spPr>
          <a:xfrm>
            <a:off x="483245" y="373350"/>
            <a:ext cx="7149096" cy="470784"/>
          </a:xfrm>
          <a:prstGeom prst="rect">
            <a:avLst/>
          </a:prstGeom>
        </p:spPr>
        <p:txBody>
          <a:bodyPr>
            <a:noAutofit/>
          </a:bodyPr>
          <a:lstStyle>
            <a:lvl1pPr>
              <a:defRPr sz="1500"/>
            </a:lvl1pPr>
          </a:lstStyle>
          <a:p>
            <a:r>
              <a:rPr lang="en-US"/>
              <a:t>Click to edit Master title style</a:t>
            </a:r>
            <a:endParaRPr lang="en-GB"/>
          </a:p>
        </p:txBody>
      </p:sp>
      <p:sp>
        <p:nvSpPr>
          <p:cNvPr id="7" name="Text Placeholder 6"/>
          <p:cNvSpPr>
            <a:spLocks noGrp="1"/>
          </p:cNvSpPr>
          <p:nvPr>
            <p:ph type="body" sz="quarter" idx="13" hasCustomPrompt="1"/>
          </p:nvPr>
        </p:nvSpPr>
        <p:spPr>
          <a:xfrm>
            <a:off x="480480" y="1592263"/>
            <a:ext cx="8219254" cy="4670628"/>
          </a:xfrm>
        </p:spPr>
        <p:txBody>
          <a:bodyPr>
            <a:noAutofit/>
          </a:bodyPr>
          <a:lstStyle>
            <a:lvl1pPr marL="130969" indent="-130969">
              <a:tabLst>
                <a:tab pos="130969" algn="l"/>
              </a:tabLst>
              <a:defRPr/>
            </a:lvl1pPr>
            <a:lvl2pPr marL="267891" indent="-133350">
              <a:buClr>
                <a:schemeClr val="tx2"/>
              </a:buClr>
              <a:tabLst>
                <a:tab pos="267891" algn="l"/>
              </a:tabLst>
              <a:defRPr sz="1013"/>
            </a:lvl2pPr>
            <a:lvl3pPr marL="398860" indent="-128588">
              <a:buFont typeface="Tahoma" panose="020B0604030504040204" pitchFamily="34" charset="0"/>
              <a:buChar char="-"/>
              <a:tabLst>
                <a:tab pos="401241" algn="l"/>
              </a:tabLst>
              <a:defRPr b="0">
                <a:solidFill>
                  <a:schemeClr val="tx2"/>
                </a:solidFill>
              </a:defRPr>
            </a:lvl3pPr>
          </a:lstStyle>
          <a:p>
            <a:pPr lvl="0"/>
            <a:r>
              <a:rPr lang="en-US"/>
              <a:t>Click to edit body text</a:t>
            </a:r>
          </a:p>
          <a:p>
            <a:pPr lvl="1"/>
            <a:r>
              <a:rPr lang="en-US"/>
              <a:t>Second level</a:t>
            </a:r>
          </a:p>
          <a:p>
            <a:pPr lvl="2"/>
            <a:r>
              <a:rPr lang="en-US"/>
              <a:t>Third level</a:t>
            </a:r>
            <a:endParaRPr lang="en-GB"/>
          </a:p>
        </p:txBody>
      </p:sp>
      <p:cxnSp>
        <p:nvCxnSpPr>
          <p:cNvPr id="20" name="Straight Connector 19"/>
          <p:cNvCxnSpPr>
            <a:cxnSpLocks/>
          </p:cNvCxnSpPr>
          <p:nvPr userDrawn="1"/>
        </p:nvCxnSpPr>
        <p:spPr>
          <a:xfrm flipH="1" flipV="1">
            <a:off x="483244" y="800100"/>
            <a:ext cx="8239560" cy="16202"/>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17" name="Group 11"/>
          <p:cNvGrpSpPr/>
          <p:nvPr userDrawn="1"/>
        </p:nvGrpSpPr>
        <p:grpSpPr>
          <a:xfrm>
            <a:off x="-1620688" y="1073348"/>
            <a:ext cx="1548680" cy="1971657"/>
            <a:chOff x="6195941" y="562596"/>
            <a:chExt cx="1548680" cy="1971657"/>
          </a:xfrm>
        </p:grpSpPr>
        <p:grpSp>
          <p:nvGrpSpPr>
            <p:cNvPr id="18" name="Group 113"/>
            <p:cNvGrpSpPr/>
            <p:nvPr/>
          </p:nvGrpSpPr>
          <p:grpSpPr>
            <a:xfrm>
              <a:off x="6195941" y="832626"/>
              <a:ext cx="1548680" cy="1701627"/>
              <a:chOff x="-1872716" y="660661"/>
              <a:chExt cx="1548680" cy="1276222"/>
            </a:xfrm>
          </p:grpSpPr>
          <p:sp>
            <p:nvSpPr>
              <p:cNvPr id="23" name="TextBox 22"/>
              <p:cNvSpPr txBox="1"/>
              <p:nvPr/>
            </p:nvSpPr>
            <p:spPr>
              <a:xfrm>
                <a:off x="-1872716" y="984698"/>
                <a:ext cx="1548680" cy="952185"/>
              </a:xfrm>
              <a:prstGeom prst="rect">
                <a:avLst/>
              </a:prstGeom>
              <a:noFill/>
            </p:spPr>
            <p:txBody>
              <a:bodyPr wrap="square" lIns="0" tIns="0" rIns="0" bIns="0" rtlCol="0">
                <a:spAutoFit/>
              </a:bodyPr>
              <a:lstStyle/>
              <a:p>
                <a:r>
                  <a:rPr lang="en-GB" sz="619">
                    <a:solidFill>
                      <a:srgbClr val="000000"/>
                    </a:solidFill>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619">
                  <a:solidFill>
                    <a:srgbClr val="000000"/>
                  </a:solidFill>
                </a:endParaRPr>
              </a:p>
              <a:p>
                <a:r>
                  <a:rPr lang="en-GB" sz="619">
                    <a:solidFill>
                      <a:srgbClr val="000000"/>
                    </a:solidFill>
                  </a:rPr>
                  <a:t>Do not use the bullet point button to format your text.</a:t>
                </a:r>
              </a:p>
            </p:txBody>
          </p:sp>
          <p:pic>
            <p:nvPicPr>
              <p:cNvPr id="24" name="Picture 23"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19" name="Group 120"/>
            <p:cNvGrpSpPr/>
            <p:nvPr/>
          </p:nvGrpSpPr>
          <p:grpSpPr>
            <a:xfrm>
              <a:off x="6303954" y="562596"/>
              <a:ext cx="540060" cy="540060"/>
              <a:chOff x="6303954" y="562596"/>
              <a:chExt cx="540060" cy="540060"/>
            </a:xfrm>
          </p:grpSpPr>
          <p:sp>
            <p:nvSpPr>
              <p:cNvPr id="21" name="Donut 20"/>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solidFill>
                    <a:prstClr val="black"/>
                  </a:solidFill>
                </a:endParaRPr>
              </a:p>
            </p:txBody>
          </p:sp>
          <p:pic>
            <p:nvPicPr>
              <p:cNvPr id="22" name="Picture 21"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
        <p:nvSpPr>
          <p:cNvPr id="26" name="Subtitle 2">
            <a:extLst>
              <a:ext uri="{FF2B5EF4-FFF2-40B4-BE49-F238E27FC236}">
                <a16:creationId xmlns:a16="http://schemas.microsoft.com/office/drawing/2014/main" id="{991D4BF2-8495-4158-8BC5-11E3DF3C0296}"/>
              </a:ext>
            </a:extLst>
          </p:cNvPr>
          <p:cNvSpPr>
            <a:spLocks noGrp="1"/>
          </p:cNvSpPr>
          <p:nvPr>
            <p:ph type="subTitle" idx="1" hasCustomPrompt="1"/>
          </p:nvPr>
        </p:nvSpPr>
        <p:spPr>
          <a:xfrm>
            <a:off x="483245" y="1022467"/>
            <a:ext cx="8216489" cy="470784"/>
          </a:xfrm>
        </p:spPr>
        <p:txBody>
          <a:bodyPr anchor="t">
            <a:noAutofit/>
          </a:bodyPr>
          <a:lstStyle>
            <a:lvl1pPr marL="0" indent="0" algn="l">
              <a:buNone/>
              <a:defRPr lang="en-GB" sz="1425" b="0" kern="1200" dirty="0">
                <a:solidFill>
                  <a:schemeClr val="tx2"/>
                </a:solidFill>
                <a:latin typeface="+mj-lt"/>
                <a:ea typeface="+mj-ea"/>
                <a:cs typeface="+mj-cs"/>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subtitle</a:t>
            </a:r>
            <a:endParaRPr lang="en-GB"/>
          </a:p>
        </p:txBody>
      </p:sp>
      <p:sp>
        <p:nvSpPr>
          <p:cNvPr id="13" name="Text Placeholder 12">
            <a:extLst>
              <a:ext uri="{FF2B5EF4-FFF2-40B4-BE49-F238E27FC236}">
                <a16:creationId xmlns:a16="http://schemas.microsoft.com/office/drawing/2014/main" id="{2A39B97E-22CD-4701-B48B-5894158977D4}"/>
              </a:ext>
            </a:extLst>
          </p:cNvPr>
          <p:cNvSpPr>
            <a:spLocks noGrp="1"/>
          </p:cNvSpPr>
          <p:nvPr>
            <p:ph type="body" sz="quarter" idx="14" hasCustomPrompt="1"/>
          </p:nvPr>
        </p:nvSpPr>
        <p:spPr>
          <a:xfrm>
            <a:off x="472639" y="6417333"/>
            <a:ext cx="8239560" cy="216024"/>
          </a:xfrm>
        </p:spPr>
        <p:txBody>
          <a:bodyPr/>
          <a:lstStyle>
            <a:lvl1pPr marL="0" indent="0">
              <a:buFontTx/>
              <a:buNone/>
              <a:defRPr sz="600">
                <a:solidFill>
                  <a:schemeClr val="tx2"/>
                </a:solidFill>
              </a:defRPr>
            </a:lvl1pPr>
          </a:lstStyle>
          <a:p>
            <a:pPr lvl="0"/>
            <a:r>
              <a:rPr lang="en-US"/>
              <a:t>Click to add footer text</a:t>
            </a:r>
            <a:endParaRPr lang="en-GB"/>
          </a:p>
        </p:txBody>
      </p:sp>
      <p:pic>
        <p:nvPicPr>
          <p:cNvPr id="4" name="Picture 3" descr="Logo, company name&#10;&#10;Description automatically generated">
            <a:extLst>
              <a:ext uri="{FF2B5EF4-FFF2-40B4-BE49-F238E27FC236}">
                <a16:creationId xmlns:a16="http://schemas.microsoft.com/office/drawing/2014/main" id="{3843044F-502B-48CB-AFB7-9185686AD61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17405" y="260649"/>
            <a:ext cx="491504" cy="396836"/>
          </a:xfrm>
          <a:prstGeom prst="rect">
            <a:avLst/>
          </a:prstGeom>
        </p:spPr>
      </p:pic>
    </p:spTree>
    <p:extLst>
      <p:ext uri="{BB962C8B-B14F-4D97-AF65-F5344CB8AC3E}">
        <p14:creationId xmlns:p14="http://schemas.microsoft.com/office/powerpoint/2010/main" val="901512823"/>
      </p:ext>
    </p:extLst>
  </p:cSld>
  <p:clrMapOvr>
    <a:masterClrMapping/>
  </p:clrMapOvr>
  <p:transition spd="med">
    <p:fade/>
  </p:transition>
  <p:extLst>
    <p:ext uri="{DCECCB84-F9BA-43D5-87BE-67443E8EF086}">
      <p15:sldGuideLst xmlns:p15="http://schemas.microsoft.com/office/powerpoint/2012/main">
        <p15:guide id="1" orient="horz" pos="232" userDrawn="1">
          <p15:clr>
            <a:srgbClr val="FBAE40"/>
          </p15:clr>
        </p15:guide>
        <p15:guide id="2" pos="5488" userDrawn="1">
          <p15:clr>
            <a:srgbClr val="FBAE40"/>
          </p15:clr>
        </p15:guide>
        <p15:guide id="3" orient="horz" pos="1003" userDrawn="1">
          <p15:clr>
            <a:srgbClr val="FBAE40"/>
          </p15:clr>
        </p15:guide>
        <p15:guide id="4" orient="horz" pos="640" userDrawn="1">
          <p15:clr>
            <a:srgbClr val="FBAE40"/>
          </p15:clr>
        </p15:guide>
        <p15:guide id="5" pos="4808" userDrawn="1">
          <p15:clr>
            <a:srgbClr val="FBAE40"/>
          </p15:clr>
        </p15:guide>
        <p15:guide id="6" orient="horz" pos="164" userDrawn="1">
          <p15:clr>
            <a:srgbClr val="FBAE40"/>
          </p15:clr>
        </p15:guide>
        <p15:guide id="8" orient="horz" pos="414" userDrawn="1">
          <p15:clr>
            <a:srgbClr val="FBAE40"/>
          </p15:clr>
        </p15:guide>
        <p15:guide id="9" orient="horz" pos="395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 points and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r>
              <a:rPr lang="en-GB" dirty="0"/>
              <a:t>This is where any footer information would be placed</a:t>
            </a:r>
          </a:p>
        </p:txBody>
      </p:sp>
      <p:sp>
        <p:nvSpPr>
          <p:cNvPr id="5" name="Slide Number Placeholder 4"/>
          <p:cNvSpPr>
            <a:spLocks noGrp="1"/>
          </p:cNvSpPr>
          <p:nvPr>
            <p:ph type="sldNum" sz="quarter" idx="12"/>
          </p:nvPr>
        </p:nvSpPr>
        <p:spPr/>
        <p:txBody>
          <a:bodyPr/>
          <a:lstStyle/>
          <a:p>
            <a:r>
              <a:rPr lang="en-GB" dirty="0"/>
              <a:t>Page </a:t>
            </a:r>
            <a:fld id="{780C4732-A6F7-44CF-9DF7-E38B16CA62E7}" type="slidenum">
              <a:rPr lang="en-GB" smtClean="0"/>
              <a:pPr/>
              <a:t>‹#›</a:t>
            </a:fld>
            <a:endParaRPr lang="en-GB" dirty="0"/>
          </a:p>
        </p:txBody>
      </p:sp>
      <p:sp>
        <p:nvSpPr>
          <p:cNvPr id="7" name="Text Placeholder 6"/>
          <p:cNvSpPr>
            <a:spLocks noGrp="1"/>
          </p:cNvSpPr>
          <p:nvPr>
            <p:ph type="body" sz="quarter" idx="13" hasCustomPrompt="1"/>
          </p:nvPr>
        </p:nvSpPr>
        <p:spPr>
          <a:xfrm>
            <a:off x="457201" y="2084918"/>
            <a:ext cx="7210425" cy="4032249"/>
          </a:xfrm>
        </p:spPr>
        <p:txBody>
          <a:bodyPr/>
          <a:lstStyle>
            <a:lvl1pPr>
              <a:defRPr/>
            </a:lvl1pPr>
            <a:lvl2pPr marL="266700" indent="0">
              <a:defRPr sz="1800"/>
            </a:lvl2pPr>
            <a:lvl3pPr marL="444500" indent="0">
              <a:defRPr/>
            </a:lvl3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0" name="Straight Connector 19"/>
          <p:cNvCxnSpPr/>
          <p:nvPr userDrawn="1"/>
        </p:nvCxnSpPr>
        <p:spPr>
          <a:xfrm flipH="1">
            <a:off x="457200" y="452669"/>
            <a:ext cx="8219256"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6" name="Picture 15" descr="IAM RoadSmart_Logo_RGB_72dpi.png"/>
          <p:cNvPicPr>
            <a:picLocks noChangeAspect="1"/>
          </p:cNvPicPr>
          <p:nvPr userDrawn="1"/>
        </p:nvPicPr>
        <p:blipFill>
          <a:blip r:embed="rId2" cstate="print"/>
          <a:stretch>
            <a:fillRect/>
          </a:stretch>
        </p:blipFill>
        <p:spPr>
          <a:xfrm>
            <a:off x="7667625" y="656692"/>
            <a:ext cx="1008831" cy="610891"/>
          </a:xfrm>
          <a:prstGeom prst="rect">
            <a:avLst/>
          </a:prstGeom>
        </p:spPr>
      </p:pic>
      <p:grpSp>
        <p:nvGrpSpPr>
          <p:cNvPr id="17" name="Group 11"/>
          <p:cNvGrpSpPr/>
          <p:nvPr userDrawn="1"/>
        </p:nvGrpSpPr>
        <p:grpSpPr>
          <a:xfrm>
            <a:off x="-1620688" y="1073346"/>
            <a:ext cx="1548680" cy="3579790"/>
            <a:chOff x="6195941" y="562596"/>
            <a:chExt cx="1548680" cy="3579790"/>
          </a:xfrm>
        </p:grpSpPr>
        <p:grpSp>
          <p:nvGrpSpPr>
            <p:cNvPr id="18" name="Group 113"/>
            <p:cNvGrpSpPr/>
            <p:nvPr/>
          </p:nvGrpSpPr>
          <p:grpSpPr>
            <a:xfrm>
              <a:off x="6195941" y="832626"/>
              <a:ext cx="1548680" cy="3309760"/>
              <a:chOff x="-1872716" y="660661"/>
              <a:chExt cx="1548680" cy="2482322"/>
            </a:xfrm>
          </p:grpSpPr>
          <p:sp>
            <p:nvSpPr>
              <p:cNvPr id="23" name="TextBox 22"/>
              <p:cNvSpPr txBox="1"/>
              <p:nvPr/>
            </p:nvSpPr>
            <p:spPr>
              <a:xfrm>
                <a:off x="-1872716" y="984698"/>
                <a:ext cx="1548680" cy="2158285"/>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pic>
            <p:nvPicPr>
              <p:cNvPr id="24" name="Picture 23" descr="icon_information-white.png"/>
              <p:cNvPicPr>
                <a:picLocks noChangeAspect="1"/>
              </p:cNvPicPr>
              <p:nvPr/>
            </p:nvPicPr>
            <p:blipFill>
              <a:blip r:embed="rId3" cstate="print">
                <a:lum bright="-100000"/>
              </a:blip>
              <a:stretch>
                <a:fillRect/>
              </a:stretch>
            </p:blipFill>
            <p:spPr>
              <a:xfrm>
                <a:off x="-1764703" y="660661"/>
                <a:ext cx="121592" cy="240085"/>
              </a:xfrm>
              <a:prstGeom prst="rect">
                <a:avLst/>
              </a:prstGeom>
            </p:spPr>
          </p:pic>
        </p:grpSp>
        <p:grpSp>
          <p:nvGrpSpPr>
            <p:cNvPr id="19" name="Group 120"/>
            <p:cNvGrpSpPr/>
            <p:nvPr/>
          </p:nvGrpSpPr>
          <p:grpSpPr>
            <a:xfrm>
              <a:off x="6303954" y="562596"/>
              <a:ext cx="540060" cy="540060"/>
              <a:chOff x="6303954" y="562596"/>
              <a:chExt cx="540060" cy="540060"/>
            </a:xfrm>
          </p:grpSpPr>
          <p:sp>
            <p:nvSpPr>
              <p:cNvPr id="21" name="Donut 20"/>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pic>
            <p:nvPicPr>
              <p:cNvPr id="22" name="Picture 21" descr="increase_indent.png"/>
              <p:cNvPicPr>
                <a:picLocks noChangeAspect="1"/>
              </p:cNvPicPr>
              <p:nvPr/>
            </p:nvPicPr>
            <p:blipFill>
              <a:blip r:embed="rId4" cstate="print">
                <a:lum bright="-100000"/>
              </a:blip>
              <a:stretch>
                <a:fillRect/>
              </a:stretch>
            </p:blipFill>
            <p:spPr>
              <a:xfrm>
                <a:off x="6425212" y="679422"/>
                <a:ext cx="317520" cy="317520"/>
              </a:xfrm>
              <a:prstGeom prst="rect">
                <a:avLst/>
              </a:prstGeom>
            </p:spPr>
          </p:pic>
        </p:grpSp>
      </p:gr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image right and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r>
              <a:rPr lang="en-GB" dirty="0"/>
              <a:t>This is where any footer information would be placed</a:t>
            </a:r>
          </a:p>
        </p:txBody>
      </p:sp>
      <p:sp>
        <p:nvSpPr>
          <p:cNvPr id="5" name="Slide Number Placeholder 4"/>
          <p:cNvSpPr>
            <a:spLocks noGrp="1"/>
          </p:cNvSpPr>
          <p:nvPr>
            <p:ph type="sldNum" sz="quarter" idx="12"/>
          </p:nvPr>
        </p:nvSpPr>
        <p:spPr/>
        <p:txBody>
          <a:bodyPr/>
          <a:lstStyle/>
          <a:p>
            <a:r>
              <a:rPr lang="en-GB" dirty="0"/>
              <a:t>Page </a:t>
            </a:r>
            <a:fld id="{780C4732-A6F7-44CF-9DF7-E38B16CA62E7}" type="slidenum">
              <a:rPr lang="en-GB" smtClean="0"/>
              <a:pPr/>
              <a:t>‹#›</a:t>
            </a:fld>
            <a:endParaRPr lang="en-GB" dirty="0"/>
          </a:p>
        </p:txBody>
      </p:sp>
      <p:sp>
        <p:nvSpPr>
          <p:cNvPr id="7" name="Text Placeholder 6"/>
          <p:cNvSpPr>
            <a:spLocks noGrp="1"/>
          </p:cNvSpPr>
          <p:nvPr>
            <p:ph type="body" sz="quarter" idx="13" hasCustomPrompt="1"/>
          </p:nvPr>
        </p:nvSpPr>
        <p:spPr>
          <a:xfrm>
            <a:off x="457200" y="2084918"/>
            <a:ext cx="4114800" cy="4032249"/>
          </a:xfrm>
        </p:spPr>
        <p:txBody>
          <a:bodyPr rIns="540000"/>
          <a:lstStyle>
            <a:lvl1pPr>
              <a:defRPr/>
            </a:lvl1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hasCustomPrompt="1"/>
          </p:nvPr>
        </p:nvSpPr>
        <p:spPr>
          <a:xfrm>
            <a:off x="4716016" y="2084918"/>
            <a:ext cx="3959672" cy="4032249"/>
          </a:xfrm>
        </p:spPr>
        <p:txBody>
          <a:bodyPr anchor="ctr">
            <a:normAutofit/>
          </a:bodyPr>
          <a:lstStyle>
            <a:lvl1pPr>
              <a:buNone/>
              <a:defRPr sz="1200">
                <a:solidFill>
                  <a:schemeClr val="tx2"/>
                </a:solidFill>
              </a:defRPr>
            </a:lvl1pPr>
          </a:lstStyle>
          <a:p>
            <a:r>
              <a:rPr lang="en-GB" dirty="0"/>
              <a:t>Insert image &gt;</a:t>
            </a:r>
          </a:p>
        </p:txBody>
      </p:sp>
      <p:cxnSp>
        <p:nvCxnSpPr>
          <p:cNvPr id="20" name="Straight Connector 19"/>
          <p:cNvCxnSpPr/>
          <p:nvPr userDrawn="1"/>
        </p:nvCxnSpPr>
        <p:spPr>
          <a:xfrm flipH="1">
            <a:off x="457200" y="452669"/>
            <a:ext cx="8219256"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7" name="Picture 16" descr="IAM RoadSmart_Logo_RGB_72dpi.png"/>
          <p:cNvPicPr>
            <a:picLocks noChangeAspect="1"/>
          </p:cNvPicPr>
          <p:nvPr userDrawn="1"/>
        </p:nvPicPr>
        <p:blipFill>
          <a:blip r:embed="rId2" cstate="print"/>
          <a:stretch>
            <a:fillRect/>
          </a:stretch>
        </p:blipFill>
        <p:spPr>
          <a:xfrm>
            <a:off x="7667625" y="656692"/>
            <a:ext cx="1008831" cy="610891"/>
          </a:xfrm>
          <a:prstGeom prst="rect">
            <a:avLst/>
          </a:prstGeom>
        </p:spPr>
      </p:pic>
      <p:grpSp>
        <p:nvGrpSpPr>
          <p:cNvPr id="18" name="Group 11"/>
          <p:cNvGrpSpPr/>
          <p:nvPr userDrawn="1"/>
        </p:nvGrpSpPr>
        <p:grpSpPr>
          <a:xfrm>
            <a:off x="-1620688" y="1073346"/>
            <a:ext cx="1548680" cy="3579790"/>
            <a:chOff x="6195941" y="562596"/>
            <a:chExt cx="1548680" cy="3579790"/>
          </a:xfrm>
        </p:grpSpPr>
        <p:grpSp>
          <p:nvGrpSpPr>
            <p:cNvPr id="21" name="Group 113"/>
            <p:cNvGrpSpPr/>
            <p:nvPr/>
          </p:nvGrpSpPr>
          <p:grpSpPr>
            <a:xfrm>
              <a:off x="6195941" y="832626"/>
              <a:ext cx="1548680" cy="3309760"/>
              <a:chOff x="-1872716" y="660661"/>
              <a:chExt cx="1548680" cy="2482322"/>
            </a:xfrm>
          </p:grpSpPr>
          <p:sp>
            <p:nvSpPr>
              <p:cNvPr id="25" name="TextBox 24"/>
              <p:cNvSpPr txBox="1"/>
              <p:nvPr/>
            </p:nvSpPr>
            <p:spPr>
              <a:xfrm>
                <a:off x="-1872716" y="984698"/>
                <a:ext cx="1548680" cy="2158285"/>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pic>
            <p:nvPicPr>
              <p:cNvPr id="26" name="Picture 25" descr="icon_information-white.png"/>
              <p:cNvPicPr>
                <a:picLocks noChangeAspect="1"/>
              </p:cNvPicPr>
              <p:nvPr/>
            </p:nvPicPr>
            <p:blipFill>
              <a:blip r:embed="rId3" cstate="print">
                <a:lum bright="-100000"/>
              </a:blip>
              <a:stretch>
                <a:fillRect/>
              </a:stretch>
            </p:blipFill>
            <p:spPr>
              <a:xfrm>
                <a:off x="-1764703" y="660661"/>
                <a:ext cx="121592" cy="240085"/>
              </a:xfrm>
              <a:prstGeom prst="rect">
                <a:avLst/>
              </a:prstGeom>
            </p:spPr>
          </p:pic>
        </p:grpSp>
        <p:grpSp>
          <p:nvGrpSpPr>
            <p:cNvPr id="22" name="Group 120"/>
            <p:cNvGrpSpPr/>
            <p:nvPr/>
          </p:nvGrpSpPr>
          <p:grpSpPr>
            <a:xfrm>
              <a:off x="6303954" y="562596"/>
              <a:ext cx="540060" cy="540060"/>
              <a:chOff x="6303954" y="562596"/>
              <a:chExt cx="540060" cy="540060"/>
            </a:xfrm>
          </p:grpSpPr>
          <p:sp>
            <p:nvSpPr>
              <p:cNvPr id="23" name="Donut 22"/>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pic>
            <p:nvPicPr>
              <p:cNvPr id="24" name="Picture 23" descr="increase_indent.png"/>
              <p:cNvPicPr>
                <a:picLocks noChangeAspect="1"/>
              </p:cNvPicPr>
              <p:nvPr/>
            </p:nvPicPr>
            <p:blipFill>
              <a:blip r:embed="rId4" cstate="print">
                <a:lum bright="-100000"/>
              </a:blip>
              <a:stretch>
                <a:fillRect/>
              </a:stretch>
            </p:blipFill>
            <p:spPr>
              <a:xfrm>
                <a:off x="6425212" y="679422"/>
                <a:ext cx="317520" cy="317520"/>
              </a:xfrm>
              <a:prstGeom prst="rect">
                <a:avLst/>
              </a:prstGeom>
            </p:spPr>
          </p:pic>
        </p:grpSp>
      </p:gr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r>
              <a:rPr lang="en-GB" dirty="0"/>
              <a:t>This is where any footer information would be placed</a:t>
            </a:r>
          </a:p>
        </p:txBody>
      </p:sp>
      <p:sp>
        <p:nvSpPr>
          <p:cNvPr id="5" name="Slide Number Placeholder 4"/>
          <p:cNvSpPr>
            <a:spLocks noGrp="1"/>
          </p:cNvSpPr>
          <p:nvPr>
            <p:ph type="sldNum" sz="quarter" idx="12"/>
          </p:nvPr>
        </p:nvSpPr>
        <p:spPr/>
        <p:txBody>
          <a:bodyPr/>
          <a:lstStyle/>
          <a:p>
            <a:r>
              <a:rPr lang="en-GB" dirty="0"/>
              <a:t>Page </a:t>
            </a:r>
            <a:fld id="{780C4732-A6F7-44CF-9DF7-E38B16CA62E7}" type="slidenum">
              <a:rPr lang="en-GB" smtClean="0"/>
              <a:pPr/>
              <a:t>‹#›</a:t>
            </a:fld>
            <a:endParaRPr lang="en-GB" dirty="0"/>
          </a:p>
        </p:txBody>
      </p:sp>
      <p:sp>
        <p:nvSpPr>
          <p:cNvPr id="7" name="Text Placeholder 6"/>
          <p:cNvSpPr>
            <a:spLocks noGrp="1"/>
          </p:cNvSpPr>
          <p:nvPr>
            <p:ph type="body" sz="quarter" idx="13" hasCustomPrompt="1"/>
          </p:nvPr>
        </p:nvSpPr>
        <p:spPr>
          <a:xfrm>
            <a:off x="457200" y="2084918"/>
            <a:ext cx="3862772" cy="4032249"/>
          </a:xfrm>
        </p:spPr>
        <p:txBody>
          <a:bodyPr rIns="0"/>
          <a:lstStyle>
            <a:lvl1pPr>
              <a:defRPr/>
            </a:lvl1pPr>
            <a:lvl2pPr marL="266400">
              <a:defRPr sz="1800"/>
            </a:lvl2pPr>
            <a:lvl3pPr marL="446400">
              <a:defRPr/>
            </a:lvl3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0" name="Straight Connector 19"/>
          <p:cNvCxnSpPr/>
          <p:nvPr userDrawn="1"/>
        </p:nvCxnSpPr>
        <p:spPr>
          <a:xfrm flipH="1">
            <a:off x="457200" y="452669"/>
            <a:ext cx="821925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1" name="Text Placeholder 6"/>
          <p:cNvSpPr>
            <a:spLocks noGrp="1"/>
          </p:cNvSpPr>
          <p:nvPr>
            <p:ph type="body" sz="quarter" idx="14" hasCustomPrompt="1"/>
          </p:nvPr>
        </p:nvSpPr>
        <p:spPr>
          <a:xfrm>
            <a:off x="4788024" y="2084918"/>
            <a:ext cx="3862772" cy="4032249"/>
          </a:xfrm>
        </p:spPr>
        <p:txBody>
          <a:bodyPr rIns="0"/>
          <a:lstStyle>
            <a:lvl1pPr>
              <a:defRPr/>
            </a:lvl1pPr>
            <a:lvl2pPr marL="266400">
              <a:defRPr sz="1800"/>
            </a:lvl2pPr>
            <a:lvl3pPr marL="446400">
              <a:defRPr/>
            </a:lvl3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22" name="Picture 21" descr="IAM RoadSmart_Logo_RGB_72dpi.png"/>
          <p:cNvPicPr>
            <a:picLocks noChangeAspect="1"/>
          </p:cNvPicPr>
          <p:nvPr userDrawn="1"/>
        </p:nvPicPr>
        <p:blipFill>
          <a:blip r:embed="rId2" cstate="print"/>
          <a:stretch>
            <a:fillRect/>
          </a:stretch>
        </p:blipFill>
        <p:spPr>
          <a:xfrm>
            <a:off x="7667625" y="656692"/>
            <a:ext cx="1008831" cy="610891"/>
          </a:xfrm>
          <a:prstGeom prst="rect">
            <a:avLst/>
          </a:prstGeom>
        </p:spPr>
      </p:pic>
      <p:grpSp>
        <p:nvGrpSpPr>
          <p:cNvPr id="23" name="Group 11"/>
          <p:cNvGrpSpPr/>
          <p:nvPr userDrawn="1"/>
        </p:nvGrpSpPr>
        <p:grpSpPr>
          <a:xfrm>
            <a:off x="-1620688" y="1073346"/>
            <a:ext cx="1548680" cy="3579790"/>
            <a:chOff x="6195941" y="562596"/>
            <a:chExt cx="1548680" cy="3579790"/>
          </a:xfrm>
        </p:grpSpPr>
        <p:grpSp>
          <p:nvGrpSpPr>
            <p:cNvPr id="24" name="Group 113"/>
            <p:cNvGrpSpPr/>
            <p:nvPr/>
          </p:nvGrpSpPr>
          <p:grpSpPr>
            <a:xfrm>
              <a:off x="6195941" y="832626"/>
              <a:ext cx="1548680" cy="3309760"/>
              <a:chOff x="-1872716" y="660661"/>
              <a:chExt cx="1548680" cy="2482322"/>
            </a:xfrm>
          </p:grpSpPr>
          <p:sp>
            <p:nvSpPr>
              <p:cNvPr id="28" name="TextBox 27"/>
              <p:cNvSpPr txBox="1"/>
              <p:nvPr/>
            </p:nvSpPr>
            <p:spPr>
              <a:xfrm>
                <a:off x="-1872716" y="984698"/>
                <a:ext cx="1548680" cy="2158285"/>
              </a:xfrm>
              <a:prstGeom prst="rect">
                <a:avLst/>
              </a:prstGeom>
              <a:noFill/>
            </p:spPr>
            <p:txBody>
              <a:bodyPr wrap="square" lIns="0" tIns="0" rIns="0" bIns="0" rtlCol="0">
                <a:spAutoFit/>
              </a:bodyPr>
              <a:lstStyle/>
              <a:p>
                <a:r>
                  <a:rPr lang="en-GB" sz="1100" dirty="0">
                    <a:solidFill>
                      <a:srgbClr val="000000"/>
                    </a:solidFill>
                  </a:rPr>
                  <a:t>To format</a:t>
                </a:r>
                <a:r>
                  <a:rPr lang="en-GB" sz="1100" baseline="0" dirty="0">
                    <a:solidFill>
                      <a:srgbClr val="000000"/>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100" baseline="0" dirty="0">
                  <a:solidFill>
                    <a:srgbClr val="000000"/>
                  </a:solidFill>
                </a:endParaRPr>
              </a:p>
              <a:p>
                <a:r>
                  <a:rPr lang="en-GB" sz="1100" baseline="0" dirty="0">
                    <a:solidFill>
                      <a:srgbClr val="000000"/>
                    </a:solidFill>
                  </a:rPr>
                  <a:t>Do not use the bullet point button to format your text.</a:t>
                </a:r>
                <a:endParaRPr lang="en-GB" sz="1100" dirty="0">
                  <a:solidFill>
                    <a:srgbClr val="000000"/>
                  </a:solidFill>
                </a:endParaRPr>
              </a:p>
            </p:txBody>
          </p:sp>
          <p:pic>
            <p:nvPicPr>
              <p:cNvPr id="29" name="Picture 28" descr="icon_information-white.png"/>
              <p:cNvPicPr>
                <a:picLocks noChangeAspect="1"/>
              </p:cNvPicPr>
              <p:nvPr/>
            </p:nvPicPr>
            <p:blipFill>
              <a:blip r:embed="rId3" cstate="print">
                <a:lum bright="-100000"/>
              </a:blip>
              <a:stretch>
                <a:fillRect/>
              </a:stretch>
            </p:blipFill>
            <p:spPr>
              <a:xfrm>
                <a:off x="-1764703" y="660661"/>
                <a:ext cx="121592" cy="240085"/>
              </a:xfrm>
              <a:prstGeom prst="rect">
                <a:avLst/>
              </a:prstGeom>
            </p:spPr>
          </p:pic>
        </p:grpSp>
        <p:grpSp>
          <p:nvGrpSpPr>
            <p:cNvPr id="25" name="Group 120"/>
            <p:cNvGrpSpPr/>
            <p:nvPr/>
          </p:nvGrpSpPr>
          <p:grpSpPr>
            <a:xfrm>
              <a:off x="6303954" y="562596"/>
              <a:ext cx="540060" cy="540060"/>
              <a:chOff x="6303954" y="562596"/>
              <a:chExt cx="540060" cy="540060"/>
            </a:xfrm>
          </p:grpSpPr>
          <p:sp>
            <p:nvSpPr>
              <p:cNvPr id="26" name="Donut 25"/>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pic>
            <p:nvPicPr>
              <p:cNvPr id="27" name="Picture 26" descr="increase_indent.png"/>
              <p:cNvPicPr>
                <a:picLocks noChangeAspect="1"/>
              </p:cNvPicPr>
              <p:nvPr/>
            </p:nvPicPr>
            <p:blipFill>
              <a:blip r:embed="rId4" cstate="print">
                <a:lum bright="-100000"/>
              </a:blip>
              <a:stretch>
                <a:fillRect/>
              </a:stretch>
            </p:blipFill>
            <p:spPr>
              <a:xfrm>
                <a:off x="6425212" y="679422"/>
                <a:ext cx="317520" cy="317520"/>
              </a:xfrm>
              <a:prstGeom prst="rect">
                <a:avLst/>
              </a:prstGeom>
            </p:spPr>
          </p:pic>
        </p:grpSp>
      </p:gr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r>
              <a:rPr lang="en-GB" dirty="0"/>
              <a:t>This is where any footer information would be placed</a:t>
            </a:r>
          </a:p>
        </p:txBody>
      </p:sp>
      <p:sp>
        <p:nvSpPr>
          <p:cNvPr id="5" name="Slide Number Placeholder 4"/>
          <p:cNvSpPr>
            <a:spLocks noGrp="1"/>
          </p:cNvSpPr>
          <p:nvPr>
            <p:ph type="sldNum" sz="quarter" idx="12"/>
          </p:nvPr>
        </p:nvSpPr>
        <p:spPr/>
        <p:txBody>
          <a:bodyPr/>
          <a:lstStyle/>
          <a:p>
            <a:r>
              <a:rPr lang="en-GB" dirty="0"/>
              <a:t>Page </a:t>
            </a:r>
            <a:fld id="{780C4732-A6F7-44CF-9DF7-E38B16CA62E7}" type="slidenum">
              <a:rPr lang="en-GB" smtClean="0"/>
              <a:pPr/>
              <a:t>‹#›</a:t>
            </a:fld>
            <a:endParaRPr lang="en-GB" dirty="0"/>
          </a:p>
        </p:txBody>
      </p:sp>
      <p:cxnSp>
        <p:nvCxnSpPr>
          <p:cNvPr id="20" name="Straight Connector 19"/>
          <p:cNvCxnSpPr/>
          <p:nvPr userDrawn="1"/>
        </p:nvCxnSpPr>
        <p:spPr>
          <a:xfrm flipH="1">
            <a:off x="457200" y="452669"/>
            <a:ext cx="821925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2" name="Table Placeholder 21"/>
          <p:cNvSpPr>
            <a:spLocks noGrp="1"/>
          </p:cNvSpPr>
          <p:nvPr>
            <p:ph type="tbl" sz="quarter" idx="17" hasCustomPrompt="1"/>
          </p:nvPr>
        </p:nvSpPr>
        <p:spPr>
          <a:xfrm>
            <a:off x="465139" y="2084918"/>
            <a:ext cx="8210549" cy="4032249"/>
          </a:xfrm>
        </p:spPr>
        <p:txBody>
          <a:bodyPr lIns="1800000" anchor="ctr">
            <a:normAutofit/>
          </a:bodyPr>
          <a:lstStyle>
            <a:lvl1pPr>
              <a:buNone/>
              <a:defRPr sz="1200">
                <a:solidFill>
                  <a:schemeClr val="tx2"/>
                </a:solidFill>
              </a:defRPr>
            </a:lvl1pPr>
          </a:lstStyle>
          <a:p>
            <a:r>
              <a:rPr lang="en-GB" dirty="0"/>
              <a:t>Click to insert table &gt;</a:t>
            </a:r>
          </a:p>
        </p:txBody>
      </p:sp>
      <p:pic>
        <p:nvPicPr>
          <p:cNvPr id="15" name="Picture 14" descr="IAM RoadSmart_Logo_RGB_72dpi.png"/>
          <p:cNvPicPr>
            <a:picLocks noChangeAspect="1"/>
          </p:cNvPicPr>
          <p:nvPr userDrawn="1"/>
        </p:nvPicPr>
        <p:blipFill>
          <a:blip r:embed="rId2" cstate="print"/>
          <a:stretch>
            <a:fillRect/>
          </a:stretch>
        </p:blipFill>
        <p:spPr>
          <a:xfrm>
            <a:off x="7667625" y="656692"/>
            <a:ext cx="1008831" cy="610891"/>
          </a:xfrm>
          <a:prstGeom prst="rect">
            <a:avLst/>
          </a:prstGeom>
        </p:spPr>
      </p:pic>
      <p:grpSp>
        <p:nvGrpSpPr>
          <p:cNvPr id="16" name="Group 30"/>
          <p:cNvGrpSpPr/>
          <p:nvPr userDrawn="1"/>
        </p:nvGrpSpPr>
        <p:grpSpPr>
          <a:xfrm>
            <a:off x="-1620688" y="1057501"/>
            <a:ext cx="1548680" cy="4279711"/>
            <a:chOff x="-1691380" y="2732371"/>
            <a:chExt cx="1548680" cy="4279711"/>
          </a:xfrm>
        </p:grpSpPr>
        <p:sp>
          <p:nvSpPr>
            <p:cNvPr id="17" name="Donut 16"/>
            <p:cNvSpPr>
              <a:spLocks noChangeAspect="1"/>
            </p:cNvSpPr>
            <p:nvPr/>
          </p:nvSpPr>
          <p:spPr>
            <a:xfrm>
              <a:off x="-1605600" y="2732371"/>
              <a:ext cx="576000" cy="57600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latin typeface="+mn-lt"/>
              </a:endParaRPr>
            </a:p>
          </p:txBody>
        </p:sp>
        <p:grpSp>
          <p:nvGrpSpPr>
            <p:cNvPr id="18" name="Group 15"/>
            <p:cNvGrpSpPr/>
            <p:nvPr/>
          </p:nvGrpSpPr>
          <p:grpSpPr>
            <a:xfrm>
              <a:off x="-1691380" y="2803266"/>
              <a:ext cx="1548680" cy="4208816"/>
              <a:chOff x="-1553715" y="3400885"/>
              <a:chExt cx="1719267" cy="4208816"/>
            </a:xfrm>
          </p:grpSpPr>
          <p:pic>
            <p:nvPicPr>
              <p:cNvPr id="21" name="Picture 20" descr="symbol---donut.png"/>
              <p:cNvPicPr>
                <a:picLocks noChangeAspect="1"/>
              </p:cNvPicPr>
              <p:nvPr/>
            </p:nvPicPr>
            <p:blipFill>
              <a:blip r:embed="rId3" cstate="print"/>
              <a:stretch>
                <a:fillRect/>
              </a:stretch>
            </p:blipFill>
            <p:spPr>
              <a:xfrm>
                <a:off x="-1374480" y="3400885"/>
                <a:ext cx="463455" cy="417471"/>
              </a:xfrm>
              <a:prstGeom prst="rect">
                <a:avLst/>
              </a:prstGeom>
            </p:spPr>
          </p:pic>
          <p:pic>
            <p:nvPicPr>
              <p:cNvPr id="29" name="Picture 28" descr="icon_information-white.png"/>
              <p:cNvPicPr>
                <a:picLocks noChangeAspect="1"/>
              </p:cNvPicPr>
              <p:nvPr/>
            </p:nvPicPr>
            <p:blipFill>
              <a:blip r:embed="rId4" cstate="print">
                <a:lum bright="-100000"/>
              </a:blip>
              <a:stretch>
                <a:fillRect/>
              </a:stretch>
            </p:blipFill>
            <p:spPr>
              <a:xfrm>
                <a:off x="-1428202" y="3681287"/>
                <a:ext cx="121592" cy="320113"/>
              </a:xfrm>
              <a:prstGeom prst="rect">
                <a:avLst/>
              </a:prstGeom>
            </p:spPr>
          </p:pic>
          <p:sp>
            <p:nvSpPr>
              <p:cNvPr id="30" name="Rectangle 29"/>
              <p:cNvSpPr/>
              <p:nvPr/>
            </p:nvSpPr>
            <p:spPr>
              <a:xfrm>
                <a:off x="-1553715" y="3962549"/>
                <a:ext cx="1719267" cy="3647152"/>
              </a:xfrm>
              <a:prstGeom prst="rect">
                <a:avLst/>
              </a:prstGeom>
            </p:spPr>
            <p:txBody>
              <a:bodyPr wrap="square" lIns="0" rIns="0">
                <a:spAutoFit/>
              </a:bodyPr>
              <a:lstStyle/>
              <a:p>
                <a:r>
                  <a:rPr lang="en-GB" sz="1100" dirty="0">
                    <a:solidFill>
                      <a:srgbClr val="000000"/>
                    </a:solidFill>
                  </a:rPr>
                  <a:t>To edit the table simply</a:t>
                </a:r>
                <a:r>
                  <a:rPr lang="en-GB" sz="1100" baseline="0" dirty="0">
                    <a:solidFill>
                      <a:srgbClr val="000000"/>
                    </a:solidFill>
                  </a:rPr>
                  <a:t> over type the sample text</a:t>
                </a:r>
              </a:p>
              <a:p>
                <a:endParaRPr lang="en-GB" sz="1100" baseline="0" dirty="0">
                  <a:solidFill>
                    <a:srgbClr val="000000"/>
                  </a:solidFill>
                </a:endParaRPr>
              </a:p>
              <a:p>
                <a:r>
                  <a:rPr lang="en-GB" sz="1100" baseline="0" dirty="0">
                    <a:solidFill>
                      <a:srgbClr val="000000"/>
                    </a:solidFill>
                  </a:rPr>
                  <a:t>Alternatively…</a:t>
                </a:r>
              </a:p>
              <a:p>
                <a:r>
                  <a:rPr lang="en-GB" sz="1100" baseline="0" dirty="0">
                    <a:solidFill>
                      <a:srgbClr val="000000"/>
                    </a:solidFill>
                  </a:rPr>
                  <a:t>If you have created a table in Excel delete the example table and the table placeholder on the slide, then go to Excel</a:t>
                </a:r>
              </a:p>
              <a:p>
                <a:r>
                  <a:rPr lang="en-GB" sz="1100" baseline="0" dirty="0">
                    <a:solidFill>
                      <a:srgbClr val="000000"/>
                    </a:solidFill>
                  </a:rPr>
                  <a:t>select the data…</a:t>
                </a:r>
              </a:p>
              <a:p>
                <a:r>
                  <a:rPr lang="en-GB" sz="1100" baseline="0" dirty="0">
                    <a:solidFill>
                      <a:srgbClr val="000000"/>
                    </a:solidFill>
                  </a:rPr>
                  <a:t>&gt;Right click on the table</a:t>
                </a:r>
              </a:p>
              <a:p>
                <a:r>
                  <a:rPr lang="en-GB" sz="1100" baseline="0" dirty="0">
                    <a:solidFill>
                      <a:srgbClr val="000000"/>
                    </a:solidFill>
                  </a:rPr>
                  <a:t>&gt;’Copy’</a:t>
                </a:r>
              </a:p>
              <a:p>
                <a:r>
                  <a:rPr lang="en-GB" sz="1100" baseline="0" dirty="0">
                    <a:solidFill>
                      <a:srgbClr val="000000"/>
                    </a:solidFill>
                  </a:rPr>
                  <a:t>  (Go to your PowerPoint file)</a:t>
                </a:r>
              </a:p>
              <a:p>
                <a:r>
                  <a:rPr lang="en-GB" sz="1100" baseline="0" dirty="0">
                    <a:solidFill>
                      <a:srgbClr val="000000"/>
                    </a:solidFill>
                  </a:rPr>
                  <a:t>&gt;’Paste’ table into  relevant slide and  format the style accordingly</a:t>
                </a:r>
              </a:p>
              <a:p>
                <a:endParaRPr lang="en-GB" sz="1100" baseline="0" dirty="0">
                  <a:solidFill>
                    <a:srgbClr val="000000"/>
                  </a:solidFill>
                </a:endParaRPr>
              </a:p>
              <a:p>
                <a:endParaRPr lang="en-GB" sz="1100" dirty="0">
                  <a:solidFill>
                    <a:srgbClr val="000000"/>
                  </a:solidFill>
                </a:endParaRPr>
              </a:p>
            </p:txBody>
          </p:sp>
        </p:grpSp>
      </p:gr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r>
              <a:rPr lang="en-GB" dirty="0"/>
              <a:t>This is where any footer information would be placed</a:t>
            </a:r>
          </a:p>
        </p:txBody>
      </p:sp>
      <p:sp>
        <p:nvSpPr>
          <p:cNvPr id="5" name="Slide Number Placeholder 4"/>
          <p:cNvSpPr>
            <a:spLocks noGrp="1"/>
          </p:cNvSpPr>
          <p:nvPr>
            <p:ph type="sldNum" sz="quarter" idx="12"/>
          </p:nvPr>
        </p:nvSpPr>
        <p:spPr/>
        <p:txBody>
          <a:bodyPr/>
          <a:lstStyle/>
          <a:p>
            <a:r>
              <a:rPr lang="en-GB" dirty="0"/>
              <a:t>Page </a:t>
            </a:r>
            <a:fld id="{780C4732-A6F7-44CF-9DF7-E38B16CA62E7}" type="slidenum">
              <a:rPr lang="en-GB" smtClean="0"/>
              <a:pPr/>
              <a:t>‹#›</a:t>
            </a:fld>
            <a:endParaRPr lang="en-GB" dirty="0"/>
          </a:p>
        </p:txBody>
      </p:sp>
      <p:cxnSp>
        <p:nvCxnSpPr>
          <p:cNvPr id="20" name="Straight Connector 19"/>
          <p:cNvCxnSpPr/>
          <p:nvPr userDrawn="1"/>
        </p:nvCxnSpPr>
        <p:spPr>
          <a:xfrm flipH="1">
            <a:off x="457200" y="452669"/>
            <a:ext cx="8219256"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8" name="Picture 7" descr="IAM RoadSmart_Logo_RGB_72dpi.png"/>
          <p:cNvPicPr>
            <a:picLocks noChangeAspect="1"/>
          </p:cNvPicPr>
          <p:nvPr userDrawn="1"/>
        </p:nvPicPr>
        <p:blipFill>
          <a:blip r:embed="rId2" cstate="print"/>
          <a:stretch>
            <a:fillRect/>
          </a:stretch>
        </p:blipFill>
        <p:spPr>
          <a:xfrm>
            <a:off x="7667625" y="656692"/>
            <a:ext cx="1008831" cy="610891"/>
          </a:xfrm>
          <a:prstGeom prst="rect">
            <a:avLst/>
          </a:prstGeom>
        </p:spPr>
      </p:pic>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r>
              <a:rPr lang="en-GB" dirty="0"/>
              <a:t>This is where any footer information would be placed</a:t>
            </a:r>
          </a:p>
        </p:txBody>
      </p:sp>
      <p:sp>
        <p:nvSpPr>
          <p:cNvPr id="5" name="Slide Number Placeholder 4"/>
          <p:cNvSpPr>
            <a:spLocks noGrp="1"/>
          </p:cNvSpPr>
          <p:nvPr>
            <p:ph type="sldNum" sz="quarter" idx="12"/>
          </p:nvPr>
        </p:nvSpPr>
        <p:spPr/>
        <p:txBody>
          <a:bodyPr/>
          <a:lstStyle/>
          <a:p>
            <a:r>
              <a:rPr lang="en-GB" dirty="0"/>
              <a:t>Page </a:t>
            </a:r>
            <a:fld id="{780C4732-A6F7-44CF-9DF7-E38B16CA62E7}" type="slidenum">
              <a:rPr lang="en-GB" smtClean="0"/>
              <a:pPr/>
              <a:t>‹#›</a:t>
            </a:fld>
            <a:endParaRPr lang="en-GB" dirty="0"/>
          </a:p>
        </p:txBody>
      </p:sp>
      <p:cxnSp>
        <p:nvCxnSpPr>
          <p:cNvPr id="20" name="Straight Connector 19"/>
          <p:cNvCxnSpPr/>
          <p:nvPr userDrawn="1"/>
        </p:nvCxnSpPr>
        <p:spPr>
          <a:xfrm flipH="1">
            <a:off x="457200" y="452669"/>
            <a:ext cx="8219256"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7" name="Picture 6" descr="IAM RoadSmart_Logo_RGB_72dpi.png"/>
          <p:cNvPicPr>
            <a:picLocks noChangeAspect="1"/>
          </p:cNvPicPr>
          <p:nvPr userDrawn="1"/>
        </p:nvPicPr>
        <p:blipFill>
          <a:blip r:embed="rId2" cstate="print"/>
          <a:stretch>
            <a:fillRect/>
          </a:stretch>
        </p:blipFill>
        <p:spPr>
          <a:xfrm>
            <a:off x="7667625" y="656692"/>
            <a:ext cx="1008831" cy="610891"/>
          </a:xfrm>
          <a:prstGeom prst="rect">
            <a:avLst/>
          </a:prstGeom>
        </p:spPr>
      </p:pic>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r>
              <a:rPr lang="en-GB" dirty="0"/>
              <a:t>This is where any footer information would be placed</a:t>
            </a:r>
          </a:p>
        </p:txBody>
      </p:sp>
      <p:sp>
        <p:nvSpPr>
          <p:cNvPr id="5" name="Slide Number Placeholder 4"/>
          <p:cNvSpPr>
            <a:spLocks noGrp="1"/>
          </p:cNvSpPr>
          <p:nvPr>
            <p:ph type="sldNum" sz="quarter" idx="12"/>
          </p:nvPr>
        </p:nvSpPr>
        <p:spPr/>
        <p:txBody>
          <a:bodyPr/>
          <a:lstStyle/>
          <a:p>
            <a:r>
              <a:rPr lang="en-GB" dirty="0"/>
              <a:t>Page </a:t>
            </a:r>
            <a:fld id="{780C4732-A6F7-44CF-9DF7-E38B16CA62E7}" type="slidenum">
              <a:rPr lang="en-GB" smtClean="0"/>
              <a:pPr/>
              <a:t>‹#›</a:t>
            </a:fld>
            <a:endParaRPr lang="en-GB" dirty="0"/>
          </a:p>
        </p:txBody>
      </p:sp>
      <p:cxnSp>
        <p:nvCxnSpPr>
          <p:cNvPr id="20" name="Straight Connector 19"/>
          <p:cNvCxnSpPr/>
          <p:nvPr userDrawn="1"/>
        </p:nvCxnSpPr>
        <p:spPr>
          <a:xfrm flipH="1">
            <a:off x="457200" y="452669"/>
            <a:ext cx="8219256"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 name="Media Placeholder 7"/>
          <p:cNvSpPr>
            <a:spLocks noGrp="1"/>
          </p:cNvSpPr>
          <p:nvPr>
            <p:ph type="media" sz="quarter" idx="13" hasCustomPrompt="1"/>
          </p:nvPr>
        </p:nvSpPr>
        <p:spPr>
          <a:xfrm>
            <a:off x="465138" y="1872493"/>
            <a:ext cx="6159500" cy="3464719"/>
          </a:xfrm>
          <a:blipFill dpi="0" rotWithShape="1">
            <a:blip r:embed="rId2" cstate="print">
              <a:alphaModFix amt="20000"/>
            </a:blip>
            <a:srcRect/>
            <a:stretch>
              <a:fillRect/>
            </a:stretch>
          </a:blipFill>
        </p:spPr>
        <p:txBody>
          <a:bodyPr anchor="ctr">
            <a:normAutofit/>
          </a:bodyPr>
          <a:lstStyle>
            <a:lvl1pPr marL="0" indent="0">
              <a:buNone/>
              <a:defRPr sz="1200" baseline="0">
                <a:solidFill>
                  <a:schemeClr val="tx2"/>
                </a:solidFill>
              </a:defRPr>
            </a:lvl1pPr>
          </a:lstStyle>
          <a:p>
            <a:r>
              <a:rPr lang="en-GB" dirty="0"/>
              <a:t>Click to insert video &gt;</a:t>
            </a:r>
          </a:p>
        </p:txBody>
      </p:sp>
      <p:pic>
        <p:nvPicPr>
          <p:cNvPr id="16" name="Picture 15" descr="IAM RoadSmart_Logo_RGB_72dpi.png"/>
          <p:cNvPicPr>
            <a:picLocks noChangeAspect="1"/>
          </p:cNvPicPr>
          <p:nvPr userDrawn="1"/>
        </p:nvPicPr>
        <p:blipFill>
          <a:blip r:embed="rId3" cstate="print"/>
          <a:stretch>
            <a:fillRect/>
          </a:stretch>
        </p:blipFill>
        <p:spPr>
          <a:xfrm>
            <a:off x="7667625" y="656692"/>
            <a:ext cx="1008831" cy="610891"/>
          </a:xfrm>
          <a:prstGeom prst="rect">
            <a:avLst/>
          </a:prstGeom>
        </p:spPr>
      </p:pic>
      <p:grpSp>
        <p:nvGrpSpPr>
          <p:cNvPr id="27" name="Group 26"/>
          <p:cNvGrpSpPr/>
          <p:nvPr userDrawn="1"/>
        </p:nvGrpSpPr>
        <p:grpSpPr>
          <a:xfrm>
            <a:off x="-1620688" y="1029428"/>
            <a:ext cx="1548680" cy="5171880"/>
            <a:chOff x="-1872716" y="2511865"/>
            <a:chExt cx="1548680" cy="5171880"/>
          </a:xfrm>
        </p:grpSpPr>
        <p:sp>
          <p:nvSpPr>
            <p:cNvPr id="28" name="Oval 27"/>
            <p:cNvSpPr/>
            <p:nvPr/>
          </p:nvSpPr>
          <p:spPr>
            <a:xfrm>
              <a:off x="-1781739" y="2511865"/>
              <a:ext cx="629103" cy="62910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9" name="Group 66"/>
            <p:cNvGrpSpPr/>
            <p:nvPr/>
          </p:nvGrpSpPr>
          <p:grpSpPr>
            <a:xfrm>
              <a:off x="-1872716" y="2636912"/>
              <a:ext cx="1548680" cy="5046833"/>
              <a:chOff x="-1382920" y="881001"/>
              <a:chExt cx="1311932" cy="5046833"/>
            </a:xfrm>
          </p:grpSpPr>
          <p:grpSp>
            <p:nvGrpSpPr>
              <p:cNvPr id="30" name="Group 32"/>
              <p:cNvGrpSpPr/>
              <p:nvPr/>
            </p:nvGrpSpPr>
            <p:grpSpPr>
              <a:xfrm>
                <a:off x="-1368151" y="881001"/>
                <a:ext cx="1297163" cy="5046833"/>
                <a:chOff x="-1872715" y="500478"/>
                <a:chExt cx="1297163" cy="3785130"/>
              </a:xfrm>
            </p:grpSpPr>
            <p:pic>
              <p:nvPicPr>
                <p:cNvPr id="32" name="Picture 31" descr="icon_camera_circle.png"/>
                <p:cNvPicPr>
                  <a:picLocks/>
                </p:cNvPicPr>
                <p:nvPr/>
              </p:nvPicPr>
              <p:blipFill>
                <a:blip r:embed="rId4" cstate="print"/>
                <a:stretch>
                  <a:fillRect/>
                </a:stretch>
              </p:blipFill>
              <p:spPr>
                <a:xfrm>
                  <a:off x="-1716184" y="500478"/>
                  <a:ext cx="316701" cy="280389"/>
                </a:xfrm>
                <a:prstGeom prst="rect">
                  <a:avLst/>
                </a:prstGeom>
                <a:noFill/>
                <a:ln>
                  <a:noFill/>
                </a:ln>
              </p:spPr>
            </p:pic>
            <p:sp>
              <p:nvSpPr>
                <p:cNvPr id="33" name="TextBox 32"/>
                <p:cNvSpPr txBox="1"/>
                <p:nvPr/>
              </p:nvSpPr>
              <p:spPr>
                <a:xfrm>
                  <a:off x="-1872715" y="984699"/>
                  <a:ext cx="1297163" cy="3300909"/>
                </a:xfrm>
                <a:prstGeom prst="rect">
                  <a:avLst/>
                </a:prstGeom>
                <a:noFill/>
              </p:spPr>
              <p:txBody>
                <a:bodyPr wrap="square" lIns="0" tIns="0" rIns="0" bIns="0" rtlCol="0">
                  <a:spAutoFit/>
                </a:bodyPr>
                <a:lstStyle/>
                <a:p>
                  <a:r>
                    <a:rPr lang="en-GB" sz="1100" dirty="0">
                      <a:solidFill>
                        <a:srgbClr val="000000"/>
                      </a:solidFill>
                    </a:rPr>
                    <a:t>When inserting a video file (by clicking the icon shown) always ensure that when saving and circulating the PowerPoint file that the video file is also sent (as a separate file). The recipient of both the PowerPoint file and the Video file should save both files in the same location (as the same file names) to ensure the PowerPoint file finds the video file to play.</a:t>
                  </a:r>
                  <a:endParaRPr lang="en-GB" sz="1100" baseline="0" dirty="0">
                    <a:solidFill>
                      <a:srgbClr val="000000"/>
                    </a:solidFill>
                  </a:endParaRPr>
                </a:p>
                <a:p>
                  <a:endParaRPr lang="en-GB" sz="1100" baseline="0" dirty="0">
                    <a:solidFill>
                      <a:srgbClr val="000000"/>
                    </a:solidFill>
                  </a:endParaRPr>
                </a:p>
                <a:p>
                  <a:endParaRPr lang="en-GB" sz="1100" baseline="0" dirty="0">
                    <a:solidFill>
                      <a:srgbClr val="000000"/>
                    </a:solidFill>
                  </a:endParaRPr>
                </a:p>
                <a:p>
                  <a:r>
                    <a:rPr lang="en-GB" sz="1100" baseline="0" dirty="0">
                      <a:solidFill>
                        <a:srgbClr val="000000"/>
                      </a:solidFill>
                    </a:rPr>
                    <a:t>You should always double check the recipient can play the selected video</a:t>
                  </a:r>
                  <a:r>
                    <a:rPr lang="en-GB" sz="1100" dirty="0">
                      <a:solidFill>
                        <a:srgbClr val="000000"/>
                      </a:solidFill>
                    </a:rPr>
                    <a:t> file type other wise the video may not play in the presentation.</a:t>
                  </a:r>
                </a:p>
                <a:p>
                  <a:endParaRPr lang="en-GB" sz="1100" dirty="0">
                    <a:solidFill>
                      <a:srgbClr val="000000"/>
                    </a:solidFill>
                  </a:endParaRPr>
                </a:p>
              </p:txBody>
            </p:sp>
            <p:pic>
              <p:nvPicPr>
                <p:cNvPr id="34" name="Picture 33" descr="icon_information-white.png"/>
                <p:cNvPicPr>
                  <a:picLocks noChangeAspect="1"/>
                </p:cNvPicPr>
                <p:nvPr/>
              </p:nvPicPr>
              <p:blipFill>
                <a:blip r:embed="rId5" cstate="screen">
                  <a:lum bright="-100000"/>
                </a:blip>
                <a:stretch>
                  <a:fillRect/>
                </a:stretch>
              </p:blipFill>
              <p:spPr>
                <a:xfrm>
                  <a:off x="-1764703" y="660661"/>
                  <a:ext cx="121592" cy="240085"/>
                </a:xfrm>
                <a:prstGeom prst="rect">
                  <a:avLst/>
                </a:prstGeom>
              </p:spPr>
            </p:pic>
          </p:grpSp>
          <p:pic>
            <p:nvPicPr>
              <p:cNvPr id="31" name="Picture 30" descr="alert-icon.png"/>
              <p:cNvPicPr>
                <a:picLocks/>
              </p:cNvPicPr>
              <p:nvPr/>
            </p:nvPicPr>
            <p:blipFill>
              <a:blip r:embed="rId6" cstate="screen">
                <a:lum bright="-99000"/>
              </a:blip>
              <a:stretch>
                <a:fillRect/>
              </a:stretch>
            </p:blipFill>
            <p:spPr>
              <a:xfrm>
                <a:off x="-1382920" y="4250572"/>
                <a:ext cx="240924" cy="285802"/>
              </a:xfrm>
              <a:prstGeom prst="rect">
                <a:avLst/>
              </a:prstGeom>
            </p:spPr>
          </p:pic>
        </p:grpSp>
      </p:gr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457200" y="2420889"/>
            <a:ext cx="7210425" cy="2013927"/>
          </a:xfrm>
        </p:spPr>
        <p:txBody>
          <a:bodyPr anchor="ctr">
            <a:noAutofit/>
          </a:bodyPr>
          <a:lstStyle>
            <a:lvl1pPr>
              <a:defRPr sz="3500">
                <a:solidFill>
                  <a:schemeClr val="bg1"/>
                </a:solidFill>
              </a:defRPr>
            </a:lvl1pPr>
          </a:lstStyle>
          <a:p>
            <a:r>
              <a:rPr lang="en-US" dirty="0"/>
              <a:t>Click to edit divider title</a:t>
            </a:r>
            <a:endParaRPr lang="en-GB" dirty="0"/>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r>
              <a:rPr lang="en-GB" dirty="0"/>
              <a:t>This is where any footer information would be placed</a:t>
            </a:r>
          </a:p>
        </p:txBody>
      </p:sp>
      <p:sp>
        <p:nvSpPr>
          <p:cNvPr id="5" name="Slide Number Placeholder 4"/>
          <p:cNvSpPr>
            <a:spLocks noGrp="1"/>
          </p:cNvSpPr>
          <p:nvPr>
            <p:ph type="sldNum" sz="quarter" idx="12"/>
          </p:nvPr>
        </p:nvSpPr>
        <p:spPr/>
        <p:txBody>
          <a:bodyPr/>
          <a:lstStyle/>
          <a:p>
            <a:r>
              <a:rPr lang="en-GB" dirty="0"/>
              <a:t>Page </a:t>
            </a:r>
            <a:fld id="{780C4732-A6F7-44CF-9DF7-E38B16CA62E7}" type="slidenum">
              <a:rPr lang="en-GB" smtClean="0"/>
              <a:pPr/>
              <a:t>‹#›</a:t>
            </a:fld>
            <a:endParaRPr lang="en-GB" dirty="0"/>
          </a:p>
        </p:txBody>
      </p:sp>
      <p:pic>
        <p:nvPicPr>
          <p:cNvPr id="8" name="Picture 7" descr="IAM RoadSmart_Logo_RGB_72dpi.png"/>
          <p:cNvPicPr>
            <a:picLocks noChangeAspect="1"/>
          </p:cNvPicPr>
          <p:nvPr userDrawn="1"/>
        </p:nvPicPr>
        <p:blipFill>
          <a:blip r:embed="rId2" cstate="print">
            <a:lum bright="100000"/>
          </a:blip>
          <a:stretch>
            <a:fillRect/>
          </a:stretch>
        </p:blipFill>
        <p:spPr>
          <a:xfrm>
            <a:off x="7667625" y="656692"/>
            <a:ext cx="1008831" cy="610891"/>
          </a:xfrm>
          <a:prstGeom prst="rect">
            <a:avLst/>
          </a:prstGeom>
        </p:spPr>
      </p:pic>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2668"/>
            <a:ext cx="6167438" cy="1147533"/>
          </a:xfrm>
          <a:prstGeom prst="rect">
            <a:avLst/>
          </a:prstGeom>
        </p:spPr>
        <p:txBody>
          <a:bodyPr vert="horz" lIns="0" tIns="0" rIns="0" bIns="0" rtlCol="0" anchor="t">
            <a:normAutofit/>
          </a:bodyPr>
          <a:lstStyle/>
          <a:p>
            <a:r>
              <a:rPr lang="en-US" dirty="0"/>
              <a:t>Click to edit title</a:t>
            </a:r>
            <a:endParaRPr lang="en-GB" dirty="0"/>
          </a:p>
        </p:txBody>
      </p:sp>
      <p:sp>
        <p:nvSpPr>
          <p:cNvPr id="3" name="Text Placeholder 2"/>
          <p:cNvSpPr>
            <a:spLocks noGrp="1"/>
          </p:cNvSpPr>
          <p:nvPr>
            <p:ph type="body" idx="1"/>
          </p:nvPr>
        </p:nvSpPr>
        <p:spPr>
          <a:xfrm>
            <a:off x="457201" y="2084917"/>
            <a:ext cx="7210425" cy="4022400"/>
          </a:xfrm>
          <a:prstGeom prst="rect">
            <a:avLst/>
          </a:prstGeom>
        </p:spPr>
        <p:txBody>
          <a:bodyPr vert="horz" lIns="0" tIns="0" rIns="0" bIns="0" rtlCol="0">
            <a:normAutofit/>
          </a:body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endParaRPr lang="en-GB" dirty="0"/>
          </a:p>
        </p:txBody>
      </p:sp>
      <p:sp>
        <p:nvSpPr>
          <p:cNvPr id="4" name="Date Placeholder 3"/>
          <p:cNvSpPr>
            <a:spLocks noGrp="1"/>
          </p:cNvSpPr>
          <p:nvPr>
            <p:ph type="dt" sz="half" idx="2"/>
          </p:nvPr>
        </p:nvSpPr>
        <p:spPr>
          <a:xfrm>
            <a:off x="457200" y="164637"/>
            <a:ext cx="4114800" cy="240000"/>
          </a:xfrm>
          <a:prstGeom prst="rect">
            <a:avLst/>
          </a:prstGeom>
        </p:spPr>
        <p:txBody>
          <a:bodyPr vert="horz" lIns="0" tIns="0" rIns="0" bIns="0" rtlCol="0" anchor="ctr"/>
          <a:lstStyle>
            <a:lvl1pPr algn="l">
              <a:defRPr sz="1000">
                <a:solidFill>
                  <a:schemeClr val="accent3"/>
                </a:solidFill>
              </a:defRPr>
            </a:lvl1pPr>
          </a:lstStyle>
          <a:p>
            <a:endParaRPr lang="en-GB" dirty="0"/>
          </a:p>
        </p:txBody>
      </p:sp>
      <p:sp>
        <p:nvSpPr>
          <p:cNvPr id="5" name="Footer Placeholder 4"/>
          <p:cNvSpPr>
            <a:spLocks noGrp="1"/>
          </p:cNvSpPr>
          <p:nvPr>
            <p:ph type="ftr" sz="quarter" idx="3"/>
          </p:nvPr>
        </p:nvSpPr>
        <p:spPr>
          <a:xfrm>
            <a:off x="465138" y="6166147"/>
            <a:ext cx="6159500" cy="239184"/>
          </a:xfrm>
          <a:prstGeom prst="rect">
            <a:avLst/>
          </a:prstGeom>
        </p:spPr>
        <p:txBody>
          <a:bodyPr vert="horz" lIns="0" tIns="0" rIns="0" bIns="0" rtlCol="0" anchor="ctr">
            <a:normAutofit/>
          </a:bodyPr>
          <a:lstStyle>
            <a:lvl1pPr algn="l">
              <a:defRPr sz="900">
                <a:solidFill>
                  <a:schemeClr val="accent3"/>
                </a:solidFill>
              </a:defRPr>
            </a:lvl1pPr>
          </a:lstStyle>
          <a:p>
            <a:r>
              <a:rPr lang="en-GB" dirty="0"/>
              <a:t>This is where any footer information would be placed</a:t>
            </a:r>
          </a:p>
        </p:txBody>
      </p:sp>
      <p:sp>
        <p:nvSpPr>
          <p:cNvPr id="6" name="Slide Number Placeholder 5"/>
          <p:cNvSpPr>
            <a:spLocks noGrp="1"/>
          </p:cNvSpPr>
          <p:nvPr>
            <p:ph type="sldNum" sz="quarter" idx="4"/>
          </p:nvPr>
        </p:nvSpPr>
        <p:spPr>
          <a:xfrm>
            <a:off x="465138" y="6356351"/>
            <a:ext cx="4106862" cy="240000"/>
          </a:xfrm>
          <a:prstGeom prst="rect">
            <a:avLst/>
          </a:prstGeom>
        </p:spPr>
        <p:txBody>
          <a:bodyPr vert="horz" lIns="0" tIns="0" rIns="0" bIns="0" rtlCol="0" anchor="ctr"/>
          <a:lstStyle>
            <a:lvl1pPr algn="l">
              <a:defRPr sz="900">
                <a:solidFill>
                  <a:schemeClr val="accent3"/>
                </a:solidFill>
              </a:defRPr>
            </a:lvl1pPr>
          </a:lstStyle>
          <a:p>
            <a:r>
              <a:rPr lang="en-GB" dirty="0"/>
              <a:t>Page </a:t>
            </a:r>
            <a:fld id="{780C4732-A6F7-44CF-9DF7-E38B16CA62E7}"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54" r:id="rId1"/>
    <p:sldLayoutId id="2147483650" r:id="rId2"/>
    <p:sldLayoutId id="2147483651" r:id="rId3"/>
    <p:sldLayoutId id="2147483663" r:id="rId4"/>
    <p:sldLayoutId id="2147483656" r:id="rId5"/>
    <p:sldLayoutId id="2147483657" r:id="rId6"/>
    <p:sldLayoutId id="2147483658" r:id="rId7"/>
    <p:sldLayoutId id="2147483662" r:id="rId8"/>
    <p:sldLayoutId id="2147483652" r:id="rId9"/>
    <p:sldLayoutId id="2147483653" r:id="rId10"/>
    <p:sldLayoutId id="2147483661" r:id="rId11"/>
    <p:sldLayoutId id="2147483659" r:id="rId12"/>
    <p:sldLayoutId id="2147483660" r:id="rId13"/>
    <p:sldLayoutId id="2147483655" r:id="rId14"/>
    <p:sldLayoutId id="2147483664" r:id="rId15"/>
    <p:sldLayoutId id="2147483666" r:id="rId16"/>
    <p:sldLayoutId id="2147483667" r:id="rId17"/>
    <p:sldLayoutId id="2147483668" r:id="rId18"/>
  </p:sldLayoutIdLst>
  <p:transition spd="med">
    <p:fade/>
  </p:transition>
  <p:hf sldNum="0" hdr="0" ftr="0" dt="0"/>
  <p:txStyles>
    <p:titleStyle>
      <a:lvl1pPr algn="l" defTabSz="914400" rtl="0" eaLnBrk="1" latinLnBrk="0" hangingPunct="1">
        <a:spcBef>
          <a:spcPct val="0"/>
        </a:spcBef>
        <a:buNone/>
        <a:defRPr sz="2700" b="1" kern="1200">
          <a:solidFill>
            <a:schemeClr val="tx2"/>
          </a:solidFill>
          <a:latin typeface="+mj-lt"/>
          <a:ea typeface="+mj-ea"/>
          <a:cs typeface="+mj-cs"/>
        </a:defRPr>
      </a:lvl1pPr>
    </p:titleStyle>
    <p:bodyStyle>
      <a:lvl1pPr marL="180000" indent="-180000" algn="l" defTabSz="914400" rtl="0" eaLnBrk="1" latinLnBrk="0" hangingPunct="1">
        <a:spcBef>
          <a:spcPts val="400"/>
        </a:spcBef>
        <a:spcAft>
          <a:spcPts val="400"/>
        </a:spcAft>
        <a:buClr>
          <a:schemeClr val="tx2"/>
        </a:buClr>
        <a:buFont typeface="Arial" pitchFamily="34" charset="0"/>
        <a:buChar char="•"/>
        <a:defRPr sz="2200" kern="1200">
          <a:solidFill>
            <a:schemeClr val="tx1"/>
          </a:solidFill>
          <a:latin typeface="+mn-lt"/>
          <a:ea typeface="+mn-ea"/>
          <a:cs typeface="+mn-cs"/>
        </a:defRPr>
      </a:lvl1pPr>
      <a:lvl2pPr marL="0" indent="0" algn="l" defTabSz="914400" rtl="0" eaLnBrk="1" latinLnBrk="0" hangingPunct="1">
        <a:spcBef>
          <a:spcPts val="400"/>
        </a:spcBef>
        <a:spcAft>
          <a:spcPts val="400"/>
        </a:spcAft>
        <a:buFont typeface="Arial" pitchFamily="34" charset="0"/>
        <a:buNone/>
        <a:defRPr sz="2200" kern="1200">
          <a:solidFill>
            <a:schemeClr val="tx1"/>
          </a:solidFill>
          <a:latin typeface="+mn-lt"/>
          <a:ea typeface="+mn-ea"/>
          <a:cs typeface="+mn-cs"/>
        </a:defRPr>
      </a:lvl2pPr>
      <a:lvl3pPr marL="0" indent="0" algn="l" defTabSz="914400" rtl="0" eaLnBrk="1" latinLnBrk="0" hangingPunct="1">
        <a:spcBef>
          <a:spcPts val="600"/>
        </a:spcBef>
        <a:spcAft>
          <a:spcPts val="600"/>
        </a:spcAft>
        <a:buFont typeface="Arial" pitchFamily="34" charset="0"/>
        <a:buNone/>
        <a:defRPr sz="1200" kern="1200">
          <a:solidFill>
            <a:schemeClr val="tx2"/>
          </a:solidFill>
          <a:latin typeface="+mn-lt"/>
          <a:ea typeface="+mn-ea"/>
          <a:cs typeface="+mn-cs"/>
        </a:defRPr>
      </a:lvl3pPr>
      <a:lvl4pPr marL="0" indent="0" algn="l" defTabSz="914400" rtl="0" eaLnBrk="1" latinLnBrk="0" hangingPunct="1">
        <a:spcBef>
          <a:spcPts val="600"/>
        </a:spcBef>
        <a:spcAft>
          <a:spcPts val="600"/>
        </a:spcAft>
        <a:buFont typeface="Arial" pitchFamily="34" charset="0"/>
        <a:buNone/>
        <a:defRPr sz="1100" kern="1200">
          <a:solidFill>
            <a:schemeClr val="tx1"/>
          </a:solidFill>
          <a:latin typeface="+mn-lt"/>
          <a:ea typeface="+mn-ea"/>
          <a:cs typeface="+mn-cs"/>
        </a:defRPr>
      </a:lvl4pPr>
      <a:lvl5pPr marL="0" indent="0" algn="l" defTabSz="914400" rtl="0" eaLnBrk="1" latinLnBrk="0" hangingPunct="1">
        <a:spcBef>
          <a:spcPts val="800"/>
        </a:spcBef>
        <a:spcAft>
          <a:spcPts val="800"/>
        </a:spcAft>
        <a:buFont typeface="Arial" pitchFamily="34" charset="0"/>
        <a:buNone/>
        <a:defRPr sz="1600" kern="1200">
          <a:solidFill>
            <a:schemeClr val="tx2"/>
          </a:solidFill>
          <a:latin typeface="+mn-lt"/>
          <a:ea typeface="+mn-ea"/>
          <a:cs typeface="+mn-cs"/>
        </a:defRPr>
      </a:lvl5pPr>
      <a:lvl6pPr marL="0" indent="0" algn="l" defTabSz="914400" rtl="0" eaLnBrk="1" latinLnBrk="0" hangingPunct="1">
        <a:spcBef>
          <a:spcPts val="800"/>
        </a:spcBef>
        <a:spcAft>
          <a:spcPts val="800"/>
        </a:spcAft>
        <a:buFont typeface="Arial" pitchFamily="34" charset="0"/>
        <a:buNone/>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rgbClr val="FF0000"/>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8" Type="http://schemas.openxmlformats.org/officeDocument/2006/relationships/hyperlink" Target="https://www.autoevolution.com/news/2019-suzuki-motorcycles-shine-in-new-colors-at-the-motorcycle-live-130288.html" TargetMode="External"/><Relationship Id="rId3" Type="http://schemas.openxmlformats.org/officeDocument/2006/relationships/hyperlink" Target="https://www.adrianswinscoe.com/2018/12/where-to-start-when-thinking-about-being-brilliant-at-the-basics/" TargetMode="External"/><Relationship Id="rId7" Type="http://schemas.openxmlformats.org/officeDocument/2006/relationships/image" Target="../media/image31.jpeg"/><Relationship Id="rId2" Type="http://schemas.openxmlformats.org/officeDocument/2006/relationships/image" Target="../media/image29.jpg"/><Relationship Id="rId1" Type="http://schemas.openxmlformats.org/officeDocument/2006/relationships/slideLayout" Target="../slideLayouts/slideLayout2.xml"/><Relationship Id="rId6" Type="http://schemas.openxmlformats.org/officeDocument/2006/relationships/hyperlink" Target="https://padlet.com/irinapiskorska/don-t-worry-be-happy-dliqahosmbumfc3f" TargetMode="External"/><Relationship Id="rId5" Type="http://schemas.openxmlformats.org/officeDocument/2006/relationships/image" Target="../media/image30.png"/><Relationship Id="rId4" Type="http://schemas.openxmlformats.org/officeDocument/2006/relationships/hyperlink" Target="https://creativecommons.org/licenses/by-sa/3.0/"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0.png"/><Relationship Id="rId4" Type="http://schemas.openxmlformats.org/officeDocument/2006/relationships/image" Target="../media/image1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3AD195D-1450-7CDF-066D-BB3D376AA407}"/>
              </a:ext>
            </a:extLst>
          </p:cNvPr>
          <p:cNvSpPr>
            <a:spLocks noGrp="1"/>
          </p:cNvSpPr>
          <p:nvPr>
            <p:ph type="title"/>
          </p:nvPr>
        </p:nvSpPr>
        <p:spPr/>
        <p:txBody>
          <a:bodyPr/>
          <a:lstStyle/>
          <a:p>
            <a:r>
              <a:rPr lang="en-GB"/>
              <a:t>IMI National Observer Assessor Seminar 2024</a:t>
            </a:r>
          </a:p>
        </p:txBody>
      </p:sp>
      <p:sp>
        <p:nvSpPr>
          <p:cNvPr id="12" name="Subtitle 11">
            <a:extLst>
              <a:ext uri="{FF2B5EF4-FFF2-40B4-BE49-F238E27FC236}">
                <a16:creationId xmlns:a16="http://schemas.microsoft.com/office/drawing/2014/main" id="{3319238B-E748-5EDB-A6D6-B624DA83BCA7}"/>
              </a:ext>
            </a:extLst>
          </p:cNvPr>
          <p:cNvSpPr>
            <a:spLocks noGrp="1"/>
          </p:cNvSpPr>
          <p:nvPr>
            <p:ph type="subTitle" idx="1"/>
          </p:nvPr>
        </p:nvSpPr>
        <p:spPr/>
        <p:txBody>
          <a:bodyPr/>
          <a:lstStyle/>
          <a:p>
            <a:r>
              <a:rPr lang="en-GB"/>
              <a:t>Version Control Slide</a:t>
            </a:r>
          </a:p>
        </p:txBody>
      </p:sp>
      <p:sp>
        <p:nvSpPr>
          <p:cNvPr id="4" name="Text Placeholder 2">
            <a:extLst>
              <a:ext uri="{FF2B5EF4-FFF2-40B4-BE49-F238E27FC236}">
                <a16:creationId xmlns:a16="http://schemas.microsoft.com/office/drawing/2014/main" id="{71900887-4E04-09F7-6850-4A67769A2001}"/>
              </a:ext>
            </a:extLst>
          </p:cNvPr>
          <p:cNvSpPr>
            <a:spLocks noGrp="1"/>
          </p:cNvSpPr>
          <p:nvPr/>
        </p:nvSpPr>
        <p:spPr>
          <a:xfrm>
            <a:off x="715132" y="1753669"/>
            <a:ext cx="6048672" cy="1343800"/>
          </a:xfrm>
          <a:prstGeom prst="rect">
            <a:avLst/>
          </a:prstGeom>
        </p:spPr>
        <p:txBody>
          <a:bodyPr vert="horz" lIns="0" tIns="0" rIns="0" bIns="0" rtlCol="0" anchor="t">
            <a:normAutofit/>
          </a:bodyPr>
          <a:lstStyle>
            <a:lvl1pPr marL="180000" indent="-180000" algn="l" defTabSz="914400" rtl="0" eaLnBrk="1" latinLnBrk="0" hangingPunct="1">
              <a:spcBef>
                <a:spcPts val="400"/>
              </a:spcBef>
              <a:spcAft>
                <a:spcPts val="400"/>
              </a:spcAft>
              <a:buClr>
                <a:srgbClr val="00B2E2"/>
              </a:buClr>
              <a:buFont typeface="Arial" pitchFamily="34" charset="0"/>
              <a:buChar char="•"/>
              <a:defRPr sz="2200" kern="1200">
                <a:solidFill>
                  <a:sysClr val="windowText" lastClr="000000"/>
                </a:solidFill>
                <a:latin typeface="Tahoma"/>
              </a:defRPr>
            </a:lvl1pPr>
            <a:lvl2pPr marL="266700" indent="0" algn="l" defTabSz="914400" rtl="0" eaLnBrk="1" latinLnBrk="0" hangingPunct="1">
              <a:spcBef>
                <a:spcPts val="400"/>
              </a:spcBef>
              <a:spcAft>
                <a:spcPts val="400"/>
              </a:spcAft>
              <a:buFont typeface="Arial" pitchFamily="34" charset="0"/>
              <a:buNone/>
              <a:defRPr sz="1800" kern="1200">
                <a:solidFill>
                  <a:sysClr val="windowText" lastClr="000000"/>
                </a:solidFill>
                <a:latin typeface="Tahoma"/>
              </a:defRPr>
            </a:lvl2pPr>
            <a:lvl3pPr marL="444500" indent="0" algn="l" defTabSz="914400" rtl="0" eaLnBrk="1" latinLnBrk="0" hangingPunct="1">
              <a:spcBef>
                <a:spcPts val="600"/>
              </a:spcBef>
              <a:spcAft>
                <a:spcPts val="600"/>
              </a:spcAft>
              <a:buFont typeface="Arial" pitchFamily="34" charset="0"/>
              <a:buNone/>
              <a:defRPr sz="1200" kern="1200">
                <a:solidFill>
                  <a:srgbClr val="00B2E2"/>
                </a:solidFill>
                <a:latin typeface="Tahoma"/>
              </a:defRPr>
            </a:lvl3pPr>
            <a:lvl4pPr marL="0" indent="0" algn="l" defTabSz="914400" rtl="0" eaLnBrk="1" latinLnBrk="0" hangingPunct="1">
              <a:spcBef>
                <a:spcPts val="600"/>
              </a:spcBef>
              <a:spcAft>
                <a:spcPts val="600"/>
              </a:spcAft>
              <a:buFont typeface="Arial" pitchFamily="34" charset="0"/>
              <a:buNone/>
              <a:defRPr sz="1100" kern="1200">
                <a:solidFill>
                  <a:sysClr val="windowText" lastClr="000000"/>
                </a:solidFill>
                <a:latin typeface="Tahoma"/>
              </a:defRPr>
            </a:lvl4pPr>
            <a:lvl5pPr marL="0" indent="0" algn="l" defTabSz="914400" rtl="0" eaLnBrk="1" latinLnBrk="0" hangingPunct="1">
              <a:spcBef>
                <a:spcPts val="800"/>
              </a:spcBef>
              <a:spcAft>
                <a:spcPts val="800"/>
              </a:spcAft>
              <a:buFont typeface="Arial" pitchFamily="34" charset="0"/>
              <a:buNone/>
              <a:defRPr sz="1600" kern="1200">
                <a:solidFill>
                  <a:srgbClr val="00B2E2"/>
                </a:solidFill>
                <a:latin typeface="Tahoma"/>
              </a:defRPr>
            </a:lvl5pPr>
            <a:lvl6pPr marL="0" indent="0" algn="l" defTabSz="914400" rtl="0" eaLnBrk="1" latinLnBrk="0" hangingPunct="1">
              <a:spcBef>
                <a:spcPts val="800"/>
              </a:spcBef>
              <a:spcAft>
                <a:spcPts val="800"/>
              </a:spcAft>
              <a:buFont typeface="Arial" pitchFamily="34" charset="0"/>
              <a:buNone/>
              <a:defRPr sz="1400" kern="1200">
                <a:solidFill>
                  <a:sysClr val="windowText" lastClr="000000"/>
                </a:solidFill>
                <a:latin typeface="Tahoma"/>
              </a:defRPr>
            </a:lvl6pPr>
            <a:lvl7pPr marL="2971800" indent="-228600" algn="l" defTabSz="914400" rtl="0" eaLnBrk="1" latinLnBrk="0" hangingPunct="1">
              <a:spcBef>
                <a:spcPct val="20000"/>
              </a:spcBef>
              <a:buFont typeface="Arial" pitchFamily="34" charset="0"/>
              <a:buChar char="•"/>
              <a:defRPr sz="2000" kern="1200">
                <a:solidFill>
                  <a:srgbClr val="FF0000"/>
                </a:solidFill>
                <a:latin typeface="Tahoma"/>
              </a:defRPr>
            </a:lvl7pPr>
            <a:lvl8pPr marL="3429000" indent="-228600" algn="l" defTabSz="914400" rtl="0" eaLnBrk="1" latinLnBrk="0" hangingPunct="1">
              <a:spcBef>
                <a:spcPct val="20000"/>
              </a:spcBef>
              <a:buFont typeface="Arial" pitchFamily="34" charset="0"/>
              <a:buChar char="•"/>
              <a:defRPr sz="2000" kern="1200">
                <a:solidFill>
                  <a:sysClr val="windowText" lastClr="000000"/>
                </a:solidFill>
                <a:latin typeface="Tahoma"/>
              </a:defRPr>
            </a:lvl8pPr>
            <a:lvl9pPr marL="3886200" indent="-228600" algn="l" defTabSz="914400" rtl="0" eaLnBrk="1" latinLnBrk="0" hangingPunct="1">
              <a:spcBef>
                <a:spcPct val="20000"/>
              </a:spcBef>
              <a:buFont typeface="Arial" pitchFamily="34" charset="0"/>
              <a:buChar char="•"/>
              <a:defRPr sz="2000" kern="1200">
                <a:solidFill>
                  <a:sysClr val="windowText" lastClr="000000"/>
                </a:solidFill>
                <a:latin typeface="Tahoma"/>
              </a:defRPr>
            </a:lvl9pPr>
          </a:lstStyle>
          <a:p>
            <a:pPr marL="134620" indent="-134620"/>
            <a:r>
              <a:rPr lang="en-GB" sz="1650" b="1" dirty="0"/>
              <a:t>Presentation:  </a:t>
            </a:r>
            <a:r>
              <a:rPr lang="en-GB" sz="1650" dirty="0"/>
              <a:t>IMI Examiner Seminar 2024</a:t>
            </a:r>
            <a:endParaRPr lang="en-US" sz="1650" dirty="0">
              <a:ea typeface="Tahoma"/>
              <a:cs typeface="Tahoma"/>
            </a:endParaRPr>
          </a:p>
          <a:p>
            <a:pPr marL="134620" indent="-134620"/>
            <a:r>
              <a:rPr lang="en-GB" sz="1650" b="1" dirty="0"/>
              <a:t>Version:  </a:t>
            </a:r>
            <a:r>
              <a:rPr lang="en-GB" sz="1650" dirty="0"/>
              <a:t>1.0</a:t>
            </a:r>
            <a:endParaRPr lang="en-GB" sz="1650" dirty="0">
              <a:ea typeface="Tahoma"/>
              <a:cs typeface="Tahoma"/>
            </a:endParaRPr>
          </a:p>
          <a:p>
            <a:pPr marL="134620" indent="-134620"/>
            <a:r>
              <a:rPr lang="en-GB" sz="1650" b="1" dirty="0"/>
              <a:t>Date: 12/01/2024</a:t>
            </a:r>
            <a:endParaRPr lang="en-GB" sz="1650" b="1" dirty="0">
              <a:ea typeface="Tahoma"/>
              <a:cs typeface="Tahoma"/>
            </a:endParaRPr>
          </a:p>
          <a:p>
            <a:pPr marL="134620" indent="-134620"/>
            <a:r>
              <a:rPr lang="en-GB" sz="1650" b="1" dirty="0"/>
              <a:t>Approved by: </a:t>
            </a:r>
            <a:r>
              <a:rPr lang="en-GB" sz="1650"/>
              <a:t>Richard Gladman – Chief Examiner</a:t>
            </a:r>
            <a:endParaRPr lang="en-GB" sz="1650" dirty="0">
              <a:ea typeface="Tahoma"/>
              <a:cs typeface="Tahoma"/>
            </a:endParaRPr>
          </a:p>
        </p:txBody>
      </p:sp>
      <p:graphicFrame>
        <p:nvGraphicFramePr>
          <p:cNvPr id="7" name="Table 6">
            <a:extLst>
              <a:ext uri="{FF2B5EF4-FFF2-40B4-BE49-F238E27FC236}">
                <a16:creationId xmlns:a16="http://schemas.microsoft.com/office/drawing/2014/main" id="{F8206C3B-010B-A898-E9E6-FD4DDF2C22AB}"/>
              </a:ext>
            </a:extLst>
          </p:cNvPr>
          <p:cNvGraphicFramePr>
            <a:graphicFrameLocks noGrp="1"/>
          </p:cNvGraphicFramePr>
          <p:nvPr/>
        </p:nvGraphicFramePr>
        <p:xfrm>
          <a:off x="683568" y="3429000"/>
          <a:ext cx="7776864" cy="2106234"/>
        </p:xfrm>
        <a:graphic>
          <a:graphicData uri="http://schemas.openxmlformats.org/drawingml/2006/table">
            <a:tbl>
              <a:tblPr/>
              <a:tblGrid>
                <a:gridCol w="1506506">
                  <a:extLst>
                    <a:ext uri="{9D8B030D-6E8A-4147-A177-3AD203B41FA5}">
                      <a16:colId xmlns:a16="http://schemas.microsoft.com/office/drawing/2014/main" val="1340223607"/>
                    </a:ext>
                  </a:extLst>
                </a:gridCol>
                <a:gridCol w="1867002">
                  <a:extLst>
                    <a:ext uri="{9D8B030D-6E8A-4147-A177-3AD203B41FA5}">
                      <a16:colId xmlns:a16="http://schemas.microsoft.com/office/drawing/2014/main" val="1072173452"/>
                    </a:ext>
                  </a:extLst>
                </a:gridCol>
                <a:gridCol w="4403356">
                  <a:extLst>
                    <a:ext uri="{9D8B030D-6E8A-4147-A177-3AD203B41FA5}">
                      <a16:colId xmlns:a16="http://schemas.microsoft.com/office/drawing/2014/main" val="938027310"/>
                    </a:ext>
                  </a:extLst>
                </a:gridCol>
              </a:tblGrid>
              <a:tr h="351039">
                <a:tc>
                  <a:txBody>
                    <a:bodyPr/>
                    <a:lstStyle/>
                    <a:p>
                      <a:pPr algn="l" rtl="0" fontAlgn="base"/>
                      <a:r>
                        <a:rPr lang="en-GB" sz="1400" b="0" i="0">
                          <a:solidFill>
                            <a:srgbClr val="000000"/>
                          </a:solidFill>
                          <a:effectLst/>
                          <a:latin typeface="Tahoma" panose="020B0604030504040204" pitchFamily="34" charset="0"/>
                        </a:rPr>
                        <a:t>Version ​</a:t>
                      </a:r>
                      <a:endParaRPr lang="en-GB" sz="1000" b="0" i="0">
                        <a:solidFill>
                          <a:srgbClr val="000000"/>
                        </a:solidFill>
                        <a:effectLst/>
                      </a:endParaRPr>
                    </a:p>
                  </a:txBody>
                  <a:tcPr marL="68580" marR="68580" marT="34290" marB="34290">
                    <a:lnL w="6642" cap="flat" cmpd="sng" algn="ctr">
                      <a:solidFill>
                        <a:srgbClr val="000000"/>
                      </a:solidFill>
                      <a:prstDash val="solid"/>
                      <a:round/>
                      <a:headEnd type="none" w="med" len="med"/>
                      <a:tailEnd type="none" w="med" len="med"/>
                    </a:lnL>
                    <a:lnR w="6642" cap="flat" cmpd="sng" algn="ctr">
                      <a:solidFill>
                        <a:srgbClr val="000000"/>
                      </a:solidFill>
                      <a:prstDash val="solid"/>
                      <a:round/>
                      <a:headEnd type="none" w="med" len="med"/>
                      <a:tailEnd type="none" w="med" len="med"/>
                    </a:lnR>
                    <a:lnT w="6642" cap="flat" cmpd="sng" algn="ctr">
                      <a:solidFill>
                        <a:srgbClr val="000000"/>
                      </a:solidFill>
                      <a:prstDash val="solid"/>
                      <a:round/>
                      <a:headEnd type="none" w="med" len="med"/>
                      <a:tailEnd type="none" w="med" len="med"/>
                    </a:lnT>
                    <a:lnB w="6642" cap="flat" cmpd="sng" algn="ctr">
                      <a:solidFill>
                        <a:srgbClr val="000000"/>
                      </a:solidFill>
                      <a:prstDash val="solid"/>
                      <a:round/>
                      <a:headEnd type="none" w="med" len="med"/>
                      <a:tailEnd type="none" w="med" len="med"/>
                    </a:lnB>
                  </a:tcPr>
                </a:tc>
                <a:tc>
                  <a:txBody>
                    <a:bodyPr/>
                    <a:lstStyle/>
                    <a:p>
                      <a:pPr algn="l" rtl="0" fontAlgn="base"/>
                      <a:r>
                        <a:rPr lang="en-GB" sz="1400" b="0" i="0">
                          <a:solidFill>
                            <a:srgbClr val="000000"/>
                          </a:solidFill>
                          <a:effectLst/>
                          <a:latin typeface="Tahoma" panose="020B0604030504040204" pitchFamily="34" charset="0"/>
                        </a:rPr>
                        <a:t>Date​</a:t>
                      </a:r>
                      <a:endParaRPr lang="en-GB" sz="1000" b="0" i="0">
                        <a:solidFill>
                          <a:srgbClr val="000000"/>
                        </a:solidFill>
                        <a:effectLst/>
                      </a:endParaRPr>
                    </a:p>
                  </a:txBody>
                  <a:tcPr marL="68580" marR="68580" marT="34290" marB="34290">
                    <a:lnL w="6642" cap="flat" cmpd="sng" algn="ctr">
                      <a:solidFill>
                        <a:srgbClr val="000000"/>
                      </a:solidFill>
                      <a:prstDash val="solid"/>
                      <a:round/>
                      <a:headEnd type="none" w="med" len="med"/>
                      <a:tailEnd type="none" w="med" len="med"/>
                    </a:lnL>
                    <a:lnR w="6642" cap="flat" cmpd="sng" algn="ctr">
                      <a:solidFill>
                        <a:srgbClr val="000000"/>
                      </a:solidFill>
                      <a:prstDash val="solid"/>
                      <a:round/>
                      <a:headEnd type="none" w="med" len="med"/>
                      <a:tailEnd type="none" w="med" len="med"/>
                    </a:lnR>
                    <a:lnT w="6642" cap="flat" cmpd="sng" algn="ctr">
                      <a:solidFill>
                        <a:srgbClr val="000000"/>
                      </a:solidFill>
                      <a:prstDash val="solid"/>
                      <a:round/>
                      <a:headEnd type="none" w="med" len="med"/>
                      <a:tailEnd type="none" w="med" len="med"/>
                    </a:lnT>
                    <a:lnB w="6642" cap="flat" cmpd="sng" algn="ctr">
                      <a:solidFill>
                        <a:srgbClr val="000000"/>
                      </a:solidFill>
                      <a:prstDash val="solid"/>
                      <a:round/>
                      <a:headEnd type="none" w="med" len="med"/>
                      <a:tailEnd type="none" w="med" len="med"/>
                    </a:lnB>
                  </a:tcPr>
                </a:tc>
                <a:tc>
                  <a:txBody>
                    <a:bodyPr/>
                    <a:lstStyle/>
                    <a:p>
                      <a:pPr algn="l" rtl="0" fontAlgn="base"/>
                      <a:r>
                        <a:rPr lang="en-GB" sz="1400" b="0" i="0">
                          <a:solidFill>
                            <a:srgbClr val="000000"/>
                          </a:solidFill>
                          <a:effectLst/>
                          <a:latin typeface="Tahoma" panose="020B0604030504040204" pitchFamily="34" charset="0"/>
                        </a:rPr>
                        <a:t>Summary of Changes​</a:t>
                      </a:r>
                      <a:endParaRPr lang="en-GB" sz="1000" b="0" i="0">
                        <a:solidFill>
                          <a:srgbClr val="000000"/>
                        </a:solidFill>
                        <a:effectLst/>
                      </a:endParaRPr>
                    </a:p>
                  </a:txBody>
                  <a:tcPr marL="68580" marR="68580" marT="34290" marB="34290">
                    <a:lnL w="6642" cap="flat" cmpd="sng" algn="ctr">
                      <a:solidFill>
                        <a:srgbClr val="000000"/>
                      </a:solidFill>
                      <a:prstDash val="solid"/>
                      <a:round/>
                      <a:headEnd type="none" w="med" len="med"/>
                      <a:tailEnd type="none" w="med" len="med"/>
                    </a:lnL>
                    <a:lnR w="6642" cap="flat" cmpd="sng" algn="ctr">
                      <a:solidFill>
                        <a:srgbClr val="000000"/>
                      </a:solidFill>
                      <a:prstDash val="solid"/>
                      <a:round/>
                      <a:headEnd type="none" w="med" len="med"/>
                      <a:tailEnd type="none" w="med" len="med"/>
                    </a:lnR>
                    <a:lnT w="6642" cap="flat" cmpd="sng" algn="ctr">
                      <a:solidFill>
                        <a:srgbClr val="000000"/>
                      </a:solidFill>
                      <a:prstDash val="solid"/>
                      <a:round/>
                      <a:headEnd type="none" w="med" len="med"/>
                      <a:tailEnd type="none" w="med" len="med"/>
                    </a:lnT>
                    <a:lnB w="664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0751308"/>
                  </a:ext>
                </a:extLst>
              </a:tr>
              <a:tr h="351039">
                <a:tc>
                  <a:txBody>
                    <a:bodyPr/>
                    <a:lstStyle/>
                    <a:p>
                      <a:pPr algn="l" rtl="0" fontAlgn="base"/>
                      <a:r>
                        <a:rPr lang="en-GB" sz="1400" b="0" i="0">
                          <a:solidFill>
                            <a:srgbClr val="000000"/>
                          </a:solidFill>
                          <a:effectLst/>
                          <a:latin typeface="Tahoma" panose="020B0604030504040204" pitchFamily="34" charset="0"/>
                        </a:rPr>
                        <a:t>1.0​</a:t>
                      </a:r>
                      <a:endParaRPr lang="en-GB" sz="1000" b="0" i="0">
                        <a:solidFill>
                          <a:srgbClr val="000000"/>
                        </a:solidFill>
                        <a:effectLst/>
                      </a:endParaRPr>
                    </a:p>
                  </a:txBody>
                  <a:tcPr marL="68580" marR="68580" marT="34290" marB="34290">
                    <a:lnL w="6642" cap="flat" cmpd="sng" algn="ctr">
                      <a:solidFill>
                        <a:srgbClr val="000000"/>
                      </a:solidFill>
                      <a:prstDash val="solid"/>
                      <a:round/>
                      <a:headEnd type="none" w="med" len="med"/>
                      <a:tailEnd type="none" w="med" len="med"/>
                    </a:lnL>
                    <a:lnR w="6642" cap="flat" cmpd="sng" algn="ctr">
                      <a:solidFill>
                        <a:srgbClr val="000000"/>
                      </a:solidFill>
                      <a:prstDash val="solid"/>
                      <a:round/>
                      <a:headEnd type="none" w="med" len="med"/>
                      <a:tailEnd type="none" w="med" len="med"/>
                    </a:lnR>
                    <a:lnT w="6642" cap="flat" cmpd="sng" algn="ctr">
                      <a:solidFill>
                        <a:srgbClr val="000000"/>
                      </a:solidFill>
                      <a:prstDash val="solid"/>
                      <a:round/>
                      <a:headEnd type="none" w="med" len="med"/>
                      <a:tailEnd type="none" w="med" len="med"/>
                    </a:lnT>
                    <a:lnB w="6642" cap="flat" cmpd="sng" algn="ctr">
                      <a:solidFill>
                        <a:srgbClr val="000000"/>
                      </a:solidFill>
                      <a:prstDash val="solid"/>
                      <a:round/>
                      <a:headEnd type="none" w="med" len="med"/>
                      <a:tailEnd type="none" w="med" len="med"/>
                    </a:lnB>
                  </a:tcPr>
                </a:tc>
                <a:tc>
                  <a:txBody>
                    <a:bodyPr/>
                    <a:lstStyle/>
                    <a:p>
                      <a:pPr algn="l" rtl="0" fontAlgn="base"/>
                      <a:r>
                        <a:rPr lang="en-GB" sz="1400" b="0" i="0">
                          <a:solidFill>
                            <a:srgbClr val="000000"/>
                          </a:solidFill>
                          <a:effectLst/>
                          <a:latin typeface="Tahoma" panose="020B0604030504040204" pitchFamily="34" charset="0"/>
                        </a:rPr>
                        <a:t>12/01/2024​</a:t>
                      </a:r>
                      <a:endParaRPr lang="en-GB" sz="1000" b="0" i="0">
                        <a:solidFill>
                          <a:srgbClr val="000000"/>
                        </a:solidFill>
                        <a:effectLst/>
                      </a:endParaRPr>
                    </a:p>
                  </a:txBody>
                  <a:tcPr marL="68580" marR="68580" marT="34290" marB="34290">
                    <a:lnL w="6642" cap="flat" cmpd="sng" algn="ctr">
                      <a:solidFill>
                        <a:srgbClr val="000000"/>
                      </a:solidFill>
                      <a:prstDash val="solid"/>
                      <a:round/>
                      <a:headEnd type="none" w="med" len="med"/>
                      <a:tailEnd type="none" w="med" len="med"/>
                    </a:lnL>
                    <a:lnR w="6642" cap="flat" cmpd="sng" algn="ctr">
                      <a:solidFill>
                        <a:srgbClr val="000000"/>
                      </a:solidFill>
                      <a:prstDash val="solid"/>
                      <a:round/>
                      <a:headEnd type="none" w="med" len="med"/>
                      <a:tailEnd type="none" w="med" len="med"/>
                    </a:lnR>
                    <a:lnT w="6642" cap="flat" cmpd="sng" algn="ctr">
                      <a:solidFill>
                        <a:srgbClr val="000000"/>
                      </a:solidFill>
                      <a:prstDash val="solid"/>
                      <a:round/>
                      <a:headEnd type="none" w="med" len="med"/>
                      <a:tailEnd type="none" w="med" len="med"/>
                    </a:lnT>
                    <a:lnB w="6642" cap="flat" cmpd="sng" algn="ctr">
                      <a:solidFill>
                        <a:srgbClr val="000000"/>
                      </a:solidFill>
                      <a:prstDash val="solid"/>
                      <a:round/>
                      <a:headEnd type="none" w="med" len="med"/>
                      <a:tailEnd type="none" w="med" len="med"/>
                    </a:lnB>
                  </a:tcPr>
                </a:tc>
                <a:tc>
                  <a:txBody>
                    <a:bodyPr/>
                    <a:lstStyle/>
                    <a:p>
                      <a:pPr algn="l" rtl="0" fontAlgn="base"/>
                      <a:r>
                        <a:rPr lang="en-GB" sz="1400" b="0" i="0">
                          <a:solidFill>
                            <a:srgbClr val="000000"/>
                          </a:solidFill>
                          <a:effectLst/>
                          <a:latin typeface="Tahoma" panose="020B0604030504040204" pitchFamily="34" charset="0"/>
                        </a:rPr>
                        <a:t>Initial content​</a:t>
                      </a:r>
                      <a:endParaRPr lang="en-GB" sz="1000" b="0" i="0">
                        <a:solidFill>
                          <a:srgbClr val="000000"/>
                        </a:solidFill>
                        <a:effectLst/>
                      </a:endParaRPr>
                    </a:p>
                  </a:txBody>
                  <a:tcPr marL="68580" marR="68580" marT="34290" marB="34290">
                    <a:lnL w="6642" cap="flat" cmpd="sng" algn="ctr">
                      <a:solidFill>
                        <a:srgbClr val="000000"/>
                      </a:solidFill>
                      <a:prstDash val="solid"/>
                      <a:round/>
                      <a:headEnd type="none" w="med" len="med"/>
                      <a:tailEnd type="none" w="med" len="med"/>
                    </a:lnL>
                    <a:lnR w="6642" cap="flat" cmpd="sng" algn="ctr">
                      <a:solidFill>
                        <a:srgbClr val="000000"/>
                      </a:solidFill>
                      <a:prstDash val="solid"/>
                      <a:round/>
                      <a:headEnd type="none" w="med" len="med"/>
                      <a:tailEnd type="none" w="med" len="med"/>
                    </a:lnR>
                    <a:lnT w="6642" cap="flat" cmpd="sng" algn="ctr">
                      <a:solidFill>
                        <a:srgbClr val="000000"/>
                      </a:solidFill>
                      <a:prstDash val="solid"/>
                      <a:round/>
                      <a:headEnd type="none" w="med" len="med"/>
                      <a:tailEnd type="none" w="med" len="med"/>
                    </a:lnT>
                    <a:lnB w="664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7800510"/>
                  </a:ext>
                </a:extLst>
              </a:tr>
              <a:tr h="351039">
                <a:tc>
                  <a:txBody>
                    <a:bodyPr/>
                    <a:lstStyle/>
                    <a:p>
                      <a:pPr algn="l" rtl="0" fontAlgn="auto"/>
                      <a:r>
                        <a:rPr lang="en-GB" sz="1400" b="0" i="0">
                          <a:solidFill>
                            <a:srgbClr val="000000"/>
                          </a:solidFill>
                          <a:effectLst/>
                          <a:latin typeface="Tahoma" panose="020B0604030504040204" pitchFamily="34" charset="0"/>
                        </a:rPr>
                        <a:t>​</a:t>
                      </a:r>
                    </a:p>
                  </a:txBody>
                  <a:tcPr marL="68580" marR="68580" marT="34290" marB="34290">
                    <a:lnL w="6642" cap="flat" cmpd="sng" algn="ctr">
                      <a:solidFill>
                        <a:srgbClr val="000000"/>
                      </a:solidFill>
                      <a:prstDash val="solid"/>
                      <a:round/>
                      <a:headEnd type="none" w="med" len="med"/>
                      <a:tailEnd type="none" w="med" len="med"/>
                    </a:lnL>
                    <a:lnR w="6642" cap="flat" cmpd="sng" algn="ctr">
                      <a:solidFill>
                        <a:srgbClr val="000000"/>
                      </a:solidFill>
                      <a:prstDash val="solid"/>
                      <a:round/>
                      <a:headEnd type="none" w="med" len="med"/>
                      <a:tailEnd type="none" w="med" len="med"/>
                    </a:lnR>
                    <a:lnT w="6642" cap="flat" cmpd="sng" algn="ctr">
                      <a:solidFill>
                        <a:srgbClr val="000000"/>
                      </a:solidFill>
                      <a:prstDash val="solid"/>
                      <a:round/>
                      <a:headEnd type="none" w="med" len="med"/>
                      <a:tailEnd type="none" w="med" len="med"/>
                    </a:lnT>
                    <a:lnB w="6642" cap="flat" cmpd="sng" algn="ctr">
                      <a:solidFill>
                        <a:srgbClr val="000000"/>
                      </a:solidFill>
                      <a:prstDash val="solid"/>
                      <a:round/>
                      <a:headEnd type="none" w="med" len="med"/>
                      <a:tailEnd type="none" w="med" len="med"/>
                    </a:lnB>
                  </a:tcPr>
                </a:tc>
                <a:tc>
                  <a:txBody>
                    <a:bodyPr/>
                    <a:lstStyle/>
                    <a:p>
                      <a:pPr algn="l" rtl="0" fontAlgn="auto"/>
                      <a:r>
                        <a:rPr lang="en-GB" sz="1400" b="0" i="0">
                          <a:solidFill>
                            <a:srgbClr val="000000"/>
                          </a:solidFill>
                          <a:effectLst/>
                          <a:latin typeface="Tahoma" panose="020B0604030504040204" pitchFamily="34" charset="0"/>
                        </a:rPr>
                        <a:t>​</a:t>
                      </a:r>
                    </a:p>
                  </a:txBody>
                  <a:tcPr marL="68580" marR="68580" marT="34290" marB="34290">
                    <a:lnL w="6642" cap="flat" cmpd="sng" algn="ctr">
                      <a:solidFill>
                        <a:srgbClr val="000000"/>
                      </a:solidFill>
                      <a:prstDash val="solid"/>
                      <a:round/>
                      <a:headEnd type="none" w="med" len="med"/>
                      <a:tailEnd type="none" w="med" len="med"/>
                    </a:lnL>
                    <a:lnR w="6642" cap="flat" cmpd="sng" algn="ctr">
                      <a:solidFill>
                        <a:srgbClr val="000000"/>
                      </a:solidFill>
                      <a:prstDash val="solid"/>
                      <a:round/>
                      <a:headEnd type="none" w="med" len="med"/>
                      <a:tailEnd type="none" w="med" len="med"/>
                    </a:lnR>
                    <a:lnT w="6642" cap="flat" cmpd="sng" algn="ctr">
                      <a:solidFill>
                        <a:srgbClr val="000000"/>
                      </a:solidFill>
                      <a:prstDash val="solid"/>
                      <a:round/>
                      <a:headEnd type="none" w="med" len="med"/>
                      <a:tailEnd type="none" w="med" len="med"/>
                    </a:lnT>
                    <a:lnB w="6642" cap="flat" cmpd="sng" algn="ctr">
                      <a:solidFill>
                        <a:srgbClr val="000000"/>
                      </a:solidFill>
                      <a:prstDash val="solid"/>
                      <a:round/>
                      <a:headEnd type="none" w="med" len="med"/>
                      <a:tailEnd type="none" w="med" len="med"/>
                    </a:lnB>
                  </a:tcPr>
                </a:tc>
                <a:tc>
                  <a:txBody>
                    <a:bodyPr/>
                    <a:lstStyle/>
                    <a:p>
                      <a:pPr algn="l" rtl="0" fontAlgn="auto"/>
                      <a:r>
                        <a:rPr lang="en-GB" sz="1400" b="0" i="0">
                          <a:solidFill>
                            <a:srgbClr val="000000"/>
                          </a:solidFill>
                          <a:effectLst/>
                          <a:latin typeface="Tahoma" panose="020B0604030504040204" pitchFamily="34" charset="0"/>
                        </a:rPr>
                        <a:t>​</a:t>
                      </a:r>
                    </a:p>
                  </a:txBody>
                  <a:tcPr marL="68580" marR="68580" marT="34290" marB="34290">
                    <a:lnL w="6642" cap="flat" cmpd="sng" algn="ctr">
                      <a:solidFill>
                        <a:srgbClr val="000000"/>
                      </a:solidFill>
                      <a:prstDash val="solid"/>
                      <a:round/>
                      <a:headEnd type="none" w="med" len="med"/>
                      <a:tailEnd type="none" w="med" len="med"/>
                    </a:lnL>
                    <a:lnR w="6642" cap="flat" cmpd="sng" algn="ctr">
                      <a:solidFill>
                        <a:srgbClr val="000000"/>
                      </a:solidFill>
                      <a:prstDash val="solid"/>
                      <a:round/>
                      <a:headEnd type="none" w="med" len="med"/>
                      <a:tailEnd type="none" w="med" len="med"/>
                    </a:lnR>
                    <a:lnT w="6642" cap="flat" cmpd="sng" algn="ctr">
                      <a:solidFill>
                        <a:srgbClr val="000000"/>
                      </a:solidFill>
                      <a:prstDash val="solid"/>
                      <a:round/>
                      <a:headEnd type="none" w="med" len="med"/>
                      <a:tailEnd type="none" w="med" len="med"/>
                    </a:lnT>
                    <a:lnB w="664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9525103"/>
                  </a:ext>
                </a:extLst>
              </a:tr>
              <a:tr h="351039">
                <a:tc>
                  <a:txBody>
                    <a:bodyPr/>
                    <a:lstStyle/>
                    <a:p>
                      <a:pPr algn="l" rtl="0" fontAlgn="auto"/>
                      <a:r>
                        <a:rPr lang="en-GB" sz="1400" b="0" i="0">
                          <a:solidFill>
                            <a:srgbClr val="000000"/>
                          </a:solidFill>
                          <a:effectLst/>
                          <a:latin typeface="Tahoma" panose="020B0604030504040204" pitchFamily="34" charset="0"/>
                        </a:rPr>
                        <a:t>​</a:t>
                      </a:r>
                    </a:p>
                  </a:txBody>
                  <a:tcPr marL="68580" marR="68580" marT="34290" marB="34290">
                    <a:lnL w="6642" cap="flat" cmpd="sng" algn="ctr">
                      <a:solidFill>
                        <a:srgbClr val="000000"/>
                      </a:solidFill>
                      <a:prstDash val="solid"/>
                      <a:round/>
                      <a:headEnd type="none" w="med" len="med"/>
                      <a:tailEnd type="none" w="med" len="med"/>
                    </a:lnL>
                    <a:lnR w="6642" cap="flat" cmpd="sng" algn="ctr">
                      <a:solidFill>
                        <a:srgbClr val="000000"/>
                      </a:solidFill>
                      <a:prstDash val="solid"/>
                      <a:round/>
                      <a:headEnd type="none" w="med" len="med"/>
                      <a:tailEnd type="none" w="med" len="med"/>
                    </a:lnR>
                    <a:lnT w="6642" cap="flat" cmpd="sng" algn="ctr">
                      <a:solidFill>
                        <a:srgbClr val="000000"/>
                      </a:solidFill>
                      <a:prstDash val="solid"/>
                      <a:round/>
                      <a:headEnd type="none" w="med" len="med"/>
                      <a:tailEnd type="none" w="med" len="med"/>
                    </a:lnT>
                    <a:lnB w="6642" cap="flat" cmpd="sng" algn="ctr">
                      <a:solidFill>
                        <a:srgbClr val="000000"/>
                      </a:solidFill>
                      <a:prstDash val="solid"/>
                      <a:round/>
                      <a:headEnd type="none" w="med" len="med"/>
                      <a:tailEnd type="none" w="med" len="med"/>
                    </a:lnB>
                  </a:tcPr>
                </a:tc>
                <a:tc>
                  <a:txBody>
                    <a:bodyPr/>
                    <a:lstStyle/>
                    <a:p>
                      <a:pPr algn="l" rtl="0" fontAlgn="auto"/>
                      <a:r>
                        <a:rPr lang="en-GB" sz="1400" b="0" i="0">
                          <a:solidFill>
                            <a:srgbClr val="000000"/>
                          </a:solidFill>
                          <a:effectLst/>
                          <a:latin typeface="Tahoma" panose="020B0604030504040204" pitchFamily="34" charset="0"/>
                        </a:rPr>
                        <a:t>​</a:t>
                      </a:r>
                    </a:p>
                  </a:txBody>
                  <a:tcPr marL="68580" marR="68580" marT="34290" marB="34290">
                    <a:lnL w="6642" cap="flat" cmpd="sng" algn="ctr">
                      <a:solidFill>
                        <a:srgbClr val="000000"/>
                      </a:solidFill>
                      <a:prstDash val="solid"/>
                      <a:round/>
                      <a:headEnd type="none" w="med" len="med"/>
                      <a:tailEnd type="none" w="med" len="med"/>
                    </a:lnL>
                    <a:lnR w="6642" cap="flat" cmpd="sng" algn="ctr">
                      <a:solidFill>
                        <a:srgbClr val="000000"/>
                      </a:solidFill>
                      <a:prstDash val="solid"/>
                      <a:round/>
                      <a:headEnd type="none" w="med" len="med"/>
                      <a:tailEnd type="none" w="med" len="med"/>
                    </a:lnR>
                    <a:lnT w="6642" cap="flat" cmpd="sng" algn="ctr">
                      <a:solidFill>
                        <a:srgbClr val="000000"/>
                      </a:solidFill>
                      <a:prstDash val="solid"/>
                      <a:round/>
                      <a:headEnd type="none" w="med" len="med"/>
                      <a:tailEnd type="none" w="med" len="med"/>
                    </a:lnT>
                    <a:lnB w="6642" cap="flat" cmpd="sng" algn="ctr">
                      <a:solidFill>
                        <a:srgbClr val="000000"/>
                      </a:solidFill>
                      <a:prstDash val="solid"/>
                      <a:round/>
                      <a:headEnd type="none" w="med" len="med"/>
                      <a:tailEnd type="none" w="med" len="med"/>
                    </a:lnB>
                  </a:tcPr>
                </a:tc>
                <a:tc>
                  <a:txBody>
                    <a:bodyPr/>
                    <a:lstStyle/>
                    <a:p>
                      <a:pPr algn="l" rtl="0" fontAlgn="auto"/>
                      <a:r>
                        <a:rPr lang="en-GB" sz="1400" b="0" i="0">
                          <a:solidFill>
                            <a:srgbClr val="000000"/>
                          </a:solidFill>
                          <a:effectLst/>
                          <a:latin typeface="Tahoma" panose="020B0604030504040204" pitchFamily="34" charset="0"/>
                        </a:rPr>
                        <a:t>​</a:t>
                      </a:r>
                    </a:p>
                  </a:txBody>
                  <a:tcPr marL="68580" marR="68580" marT="34290" marB="34290">
                    <a:lnL w="6642" cap="flat" cmpd="sng" algn="ctr">
                      <a:solidFill>
                        <a:srgbClr val="000000"/>
                      </a:solidFill>
                      <a:prstDash val="solid"/>
                      <a:round/>
                      <a:headEnd type="none" w="med" len="med"/>
                      <a:tailEnd type="none" w="med" len="med"/>
                    </a:lnL>
                    <a:lnR w="6642" cap="flat" cmpd="sng" algn="ctr">
                      <a:solidFill>
                        <a:srgbClr val="000000"/>
                      </a:solidFill>
                      <a:prstDash val="solid"/>
                      <a:round/>
                      <a:headEnd type="none" w="med" len="med"/>
                      <a:tailEnd type="none" w="med" len="med"/>
                    </a:lnR>
                    <a:lnT w="6642" cap="flat" cmpd="sng" algn="ctr">
                      <a:solidFill>
                        <a:srgbClr val="000000"/>
                      </a:solidFill>
                      <a:prstDash val="solid"/>
                      <a:round/>
                      <a:headEnd type="none" w="med" len="med"/>
                      <a:tailEnd type="none" w="med" len="med"/>
                    </a:lnT>
                    <a:lnB w="664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7320106"/>
                  </a:ext>
                </a:extLst>
              </a:tr>
              <a:tr h="351039">
                <a:tc>
                  <a:txBody>
                    <a:bodyPr/>
                    <a:lstStyle/>
                    <a:p>
                      <a:pPr algn="l" rtl="0" fontAlgn="auto"/>
                      <a:r>
                        <a:rPr lang="en-GB" sz="1400" b="0" i="0">
                          <a:solidFill>
                            <a:srgbClr val="000000"/>
                          </a:solidFill>
                          <a:effectLst/>
                          <a:latin typeface="Tahoma" panose="020B0604030504040204" pitchFamily="34" charset="0"/>
                        </a:rPr>
                        <a:t>​</a:t>
                      </a:r>
                    </a:p>
                  </a:txBody>
                  <a:tcPr marL="68580" marR="68580" marT="34290" marB="34290">
                    <a:lnL w="6642" cap="flat" cmpd="sng" algn="ctr">
                      <a:solidFill>
                        <a:srgbClr val="000000"/>
                      </a:solidFill>
                      <a:prstDash val="solid"/>
                      <a:round/>
                      <a:headEnd type="none" w="med" len="med"/>
                      <a:tailEnd type="none" w="med" len="med"/>
                    </a:lnL>
                    <a:lnR w="6642" cap="flat" cmpd="sng" algn="ctr">
                      <a:solidFill>
                        <a:srgbClr val="000000"/>
                      </a:solidFill>
                      <a:prstDash val="solid"/>
                      <a:round/>
                      <a:headEnd type="none" w="med" len="med"/>
                      <a:tailEnd type="none" w="med" len="med"/>
                    </a:lnR>
                    <a:lnT w="6642" cap="flat" cmpd="sng" algn="ctr">
                      <a:solidFill>
                        <a:srgbClr val="000000"/>
                      </a:solidFill>
                      <a:prstDash val="solid"/>
                      <a:round/>
                      <a:headEnd type="none" w="med" len="med"/>
                      <a:tailEnd type="none" w="med" len="med"/>
                    </a:lnT>
                    <a:lnB w="6642" cap="flat" cmpd="sng" algn="ctr">
                      <a:solidFill>
                        <a:srgbClr val="000000"/>
                      </a:solidFill>
                      <a:prstDash val="solid"/>
                      <a:round/>
                      <a:headEnd type="none" w="med" len="med"/>
                      <a:tailEnd type="none" w="med" len="med"/>
                    </a:lnB>
                  </a:tcPr>
                </a:tc>
                <a:tc>
                  <a:txBody>
                    <a:bodyPr/>
                    <a:lstStyle/>
                    <a:p>
                      <a:pPr algn="l" rtl="0" fontAlgn="auto"/>
                      <a:r>
                        <a:rPr lang="en-GB" sz="1400" b="0" i="0">
                          <a:solidFill>
                            <a:srgbClr val="000000"/>
                          </a:solidFill>
                          <a:effectLst/>
                          <a:latin typeface="Tahoma" panose="020B0604030504040204" pitchFamily="34" charset="0"/>
                        </a:rPr>
                        <a:t>​</a:t>
                      </a:r>
                    </a:p>
                  </a:txBody>
                  <a:tcPr marL="68580" marR="68580" marT="34290" marB="34290">
                    <a:lnL w="6642" cap="flat" cmpd="sng" algn="ctr">
                      <a:solidFill>
                        <a:srgbClr val="000000"/>
                      </a:solidFill>
                      <a:prstDash val="solid"/>
                      <a:round/>
                      <a:headEnd type="none" w="med" len="med"/>
                      <a:tailEnd type="none" w="med" len="med"/>
                    </a:lnL>
                    <a:lnR w="6642" cap="flat" cmpd="sng" algn="ctr">
                      <a:solidFill>
                        <a:srgbClr val="000000"/>
                      </a:solidFill>
                      <a:prstDash val="solid"/>
                      <a:round/>
                      <a:headEnd type="none" w="med" len="med"/>
                      <a:tailEnd type="none" w="med" len="med"/>
                    </a:lnR>
                    <a:lnT w="6642" cap="flat" cmpd="sng" algn="ctr">
                      <a:solidFill>
                        <a:srgbClr val="000000"/>
                      </a:solidFill>
                      <a:prstDash val="solid"/>
                      <a:round/>
                      <a:headEnd type="none" w="med" len="med"/>
                      <a:tailEnd type="none" w="med" len="med"/>
                    </a:lnT>
                    <a:lnB w="6642" cap="flat" cmpd="sng" algn="ctr">
                      <a:solidFill>
                        <a:srgbClr val="000000"/>
                      </a:solidFill>
                      <a:prstDash val="solid"/>
                      <a:round/>
                      <a:headEnd type="none" w="med" len="med"/>
                      <a:tailEnd type="none" w="med" len="med"/>
                    </a:lnB>
                  </a:tcPr>
                </a:tc>
                <a:tc>
                  <a:txBody>
                    <a:bodyPr/>
                    <a:lstStyle/>
                    <a:p>
                      <a:pPr algn="l" rtl="0" fontAlgn="auto"/>
                      <a:r>
                        <a:rPr lang="en-GB" sz="1400" b="0" i="0">
                          <a:solidFill>
                            <a:srgbClr val="000000"/>
                          </a:solidFill>
                          <a:effectLst/>
                          <a:latin typeface="Tahoma" panose="020B0604030504040204" pitchFamily="34" charset="0"/>
                        </a:rPr>
                        <a:t>​</a:t>
                      </a:r>
                    </a:p>
                  </a:txBody>
                  <a:tcPr marL="68580" marR="68580" marT="34290" marB="34290">
                    <a:lnL w="6642" cap="flat" cmpd="sng" algn="ctr">
                      <a:solidFill>
                        <a:srgbClr val="000000"/>
                      </a:solidFill>
                      <a:prstDash val="solid"/>
                      <a:round/>
                      <a:headEnd type="none" w="med" len="med"/>
                      <a:tailEnd type="none" w="med" len="med"/>
                    </a:lnL>
                    <a:lnR w="6642" cap="flat" cmpd="sng" algn="ctr">
                      <a:solidFill>
                        <a:srgbClr val="000000"/>
                      </a:solidFill>
                      <a:prstDash val="solid"/>
                      <a:round/>
                      <a:headEnd type="none" w="med" len="med"/>
                      <a:tailEnd type="none" w="med" len="med"/>
                    </a:lnR>
                    <a:lnT w="6642" cap="flat" cmpd="sng" algn="ctr">
                      <a:solidFill>
                        <a:srgbClr val="000000"/>
                      </a:solidFill>
                      <a:prstDash val="solid"/>
                      <a:round/>
                      <a:headEnd type="none" w="med" len="med"/>
                      <a:tailEnd type="none" w="med" len="med"/>
                    </a:lnT>
                    <a:lnB w="664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5821365"/>
                  </a:ext>
                </a:extLst>
              </a:tr>
              <a:tr h="351039">
                <a:tc>
                  <a:txBody>
                    <a:bodyPr/>
                    <a:lstStyle/>
                    <a:p>
                      <a:pPr algn="l" rtl="0" fontAlgn="auto"/>
                      <a:r>
                        <a:rPr lang="en-GB" sz="1400" b="0" i="0">
                          <a:solidFill>
                            <a:srgbClr val="000000"/>
                          </a:solidFill>
                          <a:effectLst/>
                          <a:latin typeface="Tahoma" panose="020B0604030504040204" pitchFamily="34" charset="0"/>
                        </a:rPr>
                        <a:t>​</a:t>
                      </a:r>
                    </a:p>
                  </a:txBody>
                  <a:tcPr marL="68580" marR="68580" marT="34290" marB="34290">
                    <a:lnL w="6642" cap="flat" cmpd="sng" algn="ctr">
                      <a:solidFill>
                        <a:srgbClr val="000000"/>
                      </a:solidFill>
                      <a:prstDash val="solid"/>
                      <a:round/>
                      <a:headEnd type="none" w="med" len="med"/>
                      <a:tailEnd type="none" w="med" len="med"/>
                    </a:lnL>
                    <a:lnR w="6642" cap="flat" cmpd="sng" algn="ctr">
                      <a:solidFill>
                        <a:srgbClr val="000000"/>
                      </a:solidFill>
                      <a:prstDash val="solid"/>
                      <a:round/>
                      <a:headEnd type="none" w="med" len="med"/>
                      <a:tailEnd type="none" w="med" len="med"/>
                    </a:lnR>
                    <a:lnT w="6642" cap="flat" cmpd="sng" algn="ctr">
                      <a:solidFill>
                        <a:srgbClr val="000000"/>
                      </a:solidFill>
                      <a:prstDash val="solid"/>
                      <a:round/>
                      <a:headEnd type="none" w="med" len="med"/>
                      <a:tailEnd type="none" w="med" len="med"/>
                    </a:lnT>
                    <a:lnB w="6642" cap="flat" cmpd="sng" algn="ctr">
                      <a:solidFill>
                        <a:srgbClr val="000000"/>
                      </a:solidFill>
                      <a:prstDash val="solid"/>
                      <a:round/>
                      <a:headEnd type="none" w="med" len="med"/>
                      <a:tailEnd type="none" w="med" len="med"/>
                    </a:lnB>
                  </a:tcPr>
                </a:tc>
                <a:tc>
                  <a:txBody>
                    <a:bodyPr/>
                    <a:lstStyle/>
                    <a:p>
                      <a:pPr algn="l" rtl="0" fontAlgn="auto"/>
                      <a:r>
                        <a:rPr lang="en-GB" sz="1400" b="0" i="0">
                          <a:solidFill>
                            <a:srgbClr val="000000"/>
                          </a:solidFill>
                          <a:effectLst/>
                          <a:latin typeface="Tahoma" panose="020B0604030504040204" pitchFamily="34" charset="0"/>
                        </a:rPr>
                        <a:t>​</a:t>
                      </a:r>
                    </a:p>
                  </a:txBody>
                  <a:tcPr marL="68580" marR="68580" marT="34290" marB="34290">
                    <a:lnL w="6642" cap="flat" cmpd="sng" algn="ctr">
                      <a:solidFill>
                        <a:srgbClr val="000000"/>
                      </a:solidFill>
                      <a:prstDash val="solid"/>
                      <a:round/>
                      <a:headEnd type="none" w="med" len="med"/>
                      <a:tailEnd type="none" w="med" len="med"/>
                    </a:lnL>
                    <a:lnR w="6642" cap="flat" cmpd="sng" algn="ctr">
                      <a:solidFill>
                        <a:srgbClr val="000000"/>
                      </a:solidFill>
                      <a:prstDash val="solid"/>
                      <a:round/>
                      <a:headEnd type="none" w="med" len="med"/>
                      <a:tailEnd type="none" w="med" len="med"/>
                    </a:lnR>
                    <a:lnT w="6642" cap="flat" cmpd="sng" algn="ctr">
                      <a:solidFill>
                        <a:srgbClr val="000000"/>
                      </a:solidFill>
                      <a:prstDash val="solid"/>
                      <a:round/>
                      <a:headEnd type="none" w="med" len="med"/>
                      <a:tailEnd type="none" w="med" len="med"/>
                    </a:lnT>
                    <a:lnB w="6642" cap="flat" cmpd="sng" algn="ctr">
                      <a:solidFill>
                        <a:srgbClr val="000000"/>
                      </a:solidFill>
                      <a:prstDash val="solid"/>
                      <a:round/>
                      <a:headEnd type="none" w="med" len="med"/>
                      <a:tailEnd type="none" w="med" len="med"/>
                    </a:lnB>
                  </a:tcPr>
                </a:tc>
                <a:tc>
                  <a:txBody>
                    <a:bodyPr/>
                    <a:lstStyle/>
                    <a:p>
                      <a:pPr algn="l" rtl="0" fontAlgn="auto"/>
                      <a:r>
                        <a:rPr lang="en-GB" sz="1400" b="0" i="0">
                          <a:solidFill>
                            <a:srgbClr val="000000"/>
                          </a:solidFill>
                          <a:effectLst/>
                          <a:latin typeface="Tahoma" panose="020B0604030504040204" pitchFamily="34" charset="0"/>
                        </a:rPr>
                        <a:t>​</a:t>
                      </a:r>
                    </a:p>
                  </a:txBody>
                  <a:tcPr marL="68580" marR="68580" marT="34290" marB="34290">
                    <a:lnL w="6642" cap="flat" cmpd="sng" algn="ctr">
                      <a:solidFill>
                        <a:srgbClr val="000000"/>
                      </a:solidFill>
                      <a:prstDash val="solid"/>
                      <a:round/>
                      <a:headEnd type="none" w="med" len="med"/>
                      <a:tailEnd type="none" w="med" len="med"/>
                    </a:lnL>
                    <a:lnR w="6642" cap="flat" cmpd="sng" algn="ctr">
                      <a:solidFill>
                        <a:srgbClr val="000000"/>
                      </a:solidFill>
                      <a:prstDash val="solid"/>
                      <a:round/>
                      <a:headEnd type="none" w="med" len="med"/>
                      <a:tailEnd type="none" w="med" len="med"/>
                    </a:lnR>
                    <a:lnT w="6642" cap="flat" cmpd="sng" algn="ctr">
                      <a:solidFill>
                        <a:srgbClr val="000000"/>
                      </a:solidFill>
                      <a:prstDash val="solid"/>
                      <a:round/>
                      <a:headEnd type="none" w="med" len="med"/>
                      <a:tailEnd type="none" w="med" len="med"/>
                    </a:lnT>
                    <a:lnB w="664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5205128"/>
                  </a:ext>
                </a:extLst>
              </a:tr>
            </a:tbl>
          </a:graphicData>
        </a:graphic>
      </p:graphicFrame>
    </p:spTree>
    <p:extLst>
      <p:ext uri="{BB962C8B-B14F-4D97-AF65-F5344CB8AC3E}">
        <p14:creationId xmlns:p14="http://schemas.microsoft.com/office/powerpoint/2010/main" val="2836550939"/>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8DB34-E3E3-4C08-A8EC-753838E28ABF}"/>
              </a:ext>
            </a:extLst>
          </p:cNvPr>
          <p:cNvSpPr>
            <a:spLocks noGrp="1"/>
          </p:cNvSpPr>
          <p:nvPr>
            <p:ph type="title"/>
          </p:nvPr>
        </p:nvSpPr>
        <p:spPr/>
        <p:txBody>
          <a:bodyPr>
            <a:normAutofit/>
          </a:bodyPr>
          <a:lstStyle/>
          <a:p>
            <a:r>
              <a:rPr lang="en-GB" sz="2030" dirty="0"/>
              <a:t>DARTS training videos – Your Dashboard</a:t>
            </a:r>
          </a:p>
        </p:txBody>
      </p:sp>
      <p:pic>
        <p:nvPicPr>
          <p:cNvPr id="5" name="Picture 4" descr="A screenshot of a computer&#10;&#10;Description automatically generated">
            <a:extLst>
              <a:ext uri="{FF2B5EF4-FFF2-40B4-BE49-F238E27FC236}">
                <a16:creationId xmlns:a16="http://schemas.microsoft.com/office/drawing/2014/main" id="{B5E16361-A2C8-644F-AF46-5CA503C925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596" y="1736812"/>
            <a:ext cx="1990653" cy="2192878"/>
          </a:xfrm>
          <a:prstGeom prst="rect">
            <a:avLst/>
          </a:prstGeom>
        </p:spPr>
      </p:pic>
      <p:pic>
        <p:nvPicPr>
          <p:cNvPr id="7" name="Picture 6" descr="A screenshot of a video&#10;&#10;Description automatically generated">
            <a:extLst>
              <a:ext uri="{FF2B5EF4-FFF2-40B4-BE49-F238E27FC236}">
                <a16:creationId xmlns:a16="http://schemas.microsoft.com/office/drawing/2014/main" id="{5BC2ABF2-5C34-F40C-5999-FE337360DCCD}"/>
              </a:ext>
            </a:extLst>
          </p:cNvPr>
          <p:cNvPicPr>
            <a:picLocks noChangeAspect="1"/>
          </p:cNvPicPr>
          <p:nvPr/>
        </p:nvPicPr>
        <p:blipFill rotWithShape="1">
          <a:blip r:embed="rId3">
            <a:extLst>
              <a:ext uri="{28A0092B-C50C-407E-A947-70E740481C1C}">
                <a14:useLocalDpi xmlns:a14="http://schemas.microsoft.com/office/drawing/2010/main" val="0"/>
              </a:ext>
            </a:extLst>
          </a:blip>
          <a:srcRect l="3072" t="1105" r="3493" b="12131"/>
          <a:stretch/>
        </p:blipFill>
        <p:spPr>
          <a:xfrm>
            <a:off x="3589461" y="2636912"/>
            <a:ext cx="5256584" cy="3168352"/>
          </a:xfrm>
          <a:prstGeom prst="rect">
            <a:avLst/>
          </a:prstGeom>
        </p:spPr>
      </p:pic>
      <p:sp>
        <p:nvSpPr>
          <p:cNvPr id="8" name="Arrow: Right 7">
            <a:extLst>
              <a:ext uri="{FF2B5EF4-FFF2-40B4-BE49-F238E27FC236}">
                <a16:creationId xmlns:a16="http://schemas.microsoft.com/office/drawing/2014/main" id="{F8BED4E5-3292-1EFA-C1BF-261C772E1E0D}"/>
              </a:ext>
            </a:extLst>
          </p:cNvPr>
          <p:cNvSpPr/>
          <p:nvPr/>
        </p:nvSpPr>
        <p:spPr>
          <a:xfrm>
            <a:off x="2437333" y="2949910"/>
            <a:ext cx="1152128" cy="64470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a:endParaRPr lang="en-GB"/>
          </a:p>
        </p:txBody>
      </p:sp>
    </p:spTree>
    <p:extLst>
      <p:ext uri="{BB962C8B-B14F-4D97-AF65-F5344CB8AC3E}">
        <p14:creationId xmlns:p14="http://schemas.microsoft.com/office/powerpoint/2010/main" val="2222193228"/>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34FE6-2FEE-4A0F-B30A-31F2791C7C23}"/>
              </a:ext>
            </a:extLst>
          </p:cNvPr>
          <p:cNvSpPr>
            <a:spLocks noGrp="1"/>
          </p:cNvSpPr>
          <p:nvPr>
            <p:ph type="title"/>
          </p:nvPr>
        </p:nvSpPr>
        <p:spPr>
          <a:xfrm>
            <a:off x="457200" y="452668"/>
            <a:ext cx="6707088" cy="1147533"/>
          </a:xfrm>
        </p:spPr>
        <p:txBody>
          <a:bodyPr>
            <a:normAutofit/>
          </a:bodyPr>
          <a:lstStyle/>
          <a:p>
            <a:r>
              <a:rPr lang="en-GB" sz="2030" dirty="0"/>
              <a:t>DARTS Diary &amp; Requires Attention Field</a:t>
            </a:r>
          </a:p>
        </p:txBody>
      </p:sp>
      <p:sp>
        <p:nvSpPr>
          <p:cNvPr id="3" name="Text Placeholder 2">
            <a:extLst>
              <a:ext uri="{FF2B5EF4-FFF2-40B4-BE49-F238E27FC236}">
                <a16:creationId xmlns:a16="http://schemas.microsoft.com/office/drawing/2014/main" id="{2645FAD1-14F6-4D73-A92D-6CBCD662561B}"/>
              </a:ext>
            </a:extLst>
          </p:cNvPr>
          <p:cNvSpPr>
            <a:spLocks noGrp="1"/>
          </p:cNvSpPr>
          <p:nvPr>
            <p:ph type="body" sz="quarter" idx="13"/>
          </p:nvPr>
        </p:nvSpPr>
        <p:spPr>
          <a:xfrm>
            <a:off x="457201" y="1340768"/>
            <a:ext cx="7210425" cy="4776399"/>
          </a:xfrm>
        </p:spPr>
        <p:txBody>
          <a:bodyPr>
            <a:normAutofit/>
          </a:bodyPr>
          <a:lstStyle/>
          <a:p>
            <a:r>
              <a:rPr lang="en-GB" sz="1650" dirty="0"/>
              <a:t>On receipt of test notice and you are happy to take the test, accept it before trying to arrange date/time to carry out the test.</a:t>
            </a:r>
          </a:p>
          <a:p>
            <a:endParaRPr lang="en-GB" sz="1650" dirty="0"/>
          </a:p>
          <a:p>
            <a:r>
              <a:rPr lang="en-GB" sz="1650" dirty="0"/>
              <a:t>Remember to contact the associate within 5 working days. If contact cannot be made within 14 days, please advise Support using the Requires Attention field</a:t>
            </a:r>
          </a:p>
          <a:p>
            <a:pPr marL="0" indent="0">
              <a:buNone/>
            </a:pPr>
            <a:endParaRPr lang="en-GB" sz="1650" dirty="0"/>
          </a:p>
          <a:p>
            <a:r>
              <a:rPr lang="en-GB" sz="1650" dirty="0"/>
              <a:t>If you need to reject the test – you </a:t>
            </a:r>
            <a:r>
              <a:rPr lang="en-GB" sz="2000" b="1" dirty="0"/>
              <a:t>must show the reason </a:t>
            </a:r>
            <a:r>
              <a:rPr lang="en-GB" sz="1650" dirty="0"/>
              <a:t>for rejection in the Requires Attention field.</a:t>
            </a:r>
          </a:p>
          <a:p>
            <a:endParaRPr lang="en-GB" sz="1650" dirty="0"/>
          </a:p>
          <a:p>
            <a:r>
              <a:rPr lang="en-GB" sz="1650" dirty="0"/>
              <a:t>Use the Requires Attention field for any issues and to claim extra mileage</a:t>
            </a:r>
          </a:p>
          <a:p>
            <a:endParaRPr lang="en-GB" sz="1650" dirty="0"/>
          </a:p>
        </p:txBody>
      </p:sp>
    </p:spTree>
    <p:extLst>
      <p:ext uri="{BB962C8B-B14F-4D97-AF65-F5344CB8AC3E}">
        <p14:creationId xmlns:p14="http://schemas.microsoft.com/office/powerpoint/2010/main" val="1715682629"/>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34FE6-2FEE-4A0F-B30A-31F2791C7C23}"/>
              </a:ext>
            </a:extLst>
          </p:cNvPr>
          <p:cNvSpPr>
            <a:spLocks noGrp="1"/>
          </p:cNvSpPr>
          <p:nvPr>
            <p:ph type="title"/>
          </p:nvPr>
        </p:nvSpPr>
        <p:spPr>
          <a:xfrm>
            <a:off x="457200" y="452668"/>
            <a:ext cx="6707088" cy="1147533"/>
          </a:xfrm>
        </p:spPr>
        <p:txBody>
          <a:bodyPr>
            <a:normAutofit/>
          </a:bodyPr>
          <a:lstStyle/>
          <a:p>
            <a:r>
              <a:rPr lang="en-GB" sz="2030" dirty="0"/>
              <a:t>DARTS Diary &amp; Requires Attention Field</a:t>
            </a:r>
          </a:p>
        </p:txBody>
      </p:sp>
      <p:sp>
        <p:nvSpPr>
          <p:cNvPr id="3" name="Text Placeholder 2">
            <a:extLst>
              <a:ext uri="{FF2B5EF4-FFF2-40B4-BE49-F238E27FC236}">
                <a16:creationId xmlns:a16="http://schemas.microsoft.com/office/drawing/2014/main" id="{2645FAD1-14F6-4D73-A92D-6CBCD662561B}"/>
              </a:ext>
            </a:extLst>
          </p:cNvPr>
          <p:cNvSpPr>
            <a:spLocks noGrp="1"/>
          </p:cNvSpPr>
          <p:nvPr>
            <p:ph type="body" sz="quarter" idx="13"/>
          </p:nvPr>
        </p:nvSpPr>
        <p:spPr>
          <a:xfrm>
            <a:off x="457201" y="1340768"/>
            <a:ext cx="7210425" cy="4776399"/>
          </a:xfrm>
        </p:spPr>
        <p:txBody>
          <a:bodyPr vert="horz" lIns="0" tIns="0" rIns="0" bIns="0" rtlCol="0" anchor="t">
            <a:normAutofit/>
          </a:bodyPr>
          <a:lstStyle/>
          <a:p>
            <a:pPr marL="179705" indent="-179705"/>
            <a:r>
              <a:rPr lang="en-GB" sz="1800" dirty="0"/>
              <a:t>Darts Portal – My Assessments – select assessment – Alerts – click on box “Set Requires Attention”.</a:t>
            </a:r>
            <a:endParaRPr lang="en-US" dirty="0"/>
          </a:p>
          <a:p>
            <a:pPr marL="0" indent="0">
              <a:buNone/>
            </a:pPr>
            <a:endParaRPr lang="en-GB" sz="1800" dirty="0"/>
          </a:p>
          <a:p>
            <a:pPr marL="179705" indent="-179705"/>
            <a:r>
              <a:rPr lang="en-GB" sz="1800" dirty="0"/>
              <a:t>Provide details of your attempts to contact and reason for rejection.</a:t>
            </a:r>
            <a:endParaRPr lang="en-GB" sz="1800" dirty="0">
              <a:ea typeface="Tahoma"/>
              <a:cs typeface="Tahoma"/>
            </a:endParaRPr>
          </a:p>
          <a:p>
            <a:pPr marL="179705" indent="-179705"/>
            <a:endParaRPr lang="en-GB" sz="1800" dirty="0">
              <a:ea typeface="Tahoma"/>
              <a:cs typeface="Tahoma"/>
            </a:endParaRPr>
          </a:p>
          <a:p>
            <a:pPr marL="179705" indent="-179705"/>
            <a:r>
              <a:rPr lang="en-GB" sz="1800" dirty="0"/>
              <a:t>Video showing use on Dashboard – Darts Portal Page – Using Darts</a:t>
            </a:r>
            <a:endParaRPr lang="en-GB" sz="1800" dirty="0">
              <a:ea typeface="Tahoma"/>
              <a:cs typeface="Tahoma"/>
            </a:endParaRPr>
          </a:p>
          <a:p>
            <a:pPr marL="0" indent="0">
              <a:buNone/>
            </a:pPr>
            <a:endParaRPr lang="en-GB" sz="1650" dirty="0"/>
          </a:p>
        </p:txBody>
      </p:sp>
    </p:spTree>
    <p:extLst>
      <p:ext uri="{BB962C8B-B14F-4D97-AF65-F5344CB8AC3E}">
        <p14:creationId xmlns:p14="http://schemas.microsoft.com/office/powerpoint/2010/main" val="2266149577"/>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34FE6-2FEE-4A0F-B30A-31F2791C7C23}"/>
              </a:ext>
            </a:extLst>
          </p:cNvPr>
          <p:cNvSpPr>
            <a:spLocks noGrp="1"/>
          </p:cNvSpPr>
          <p:nvPr>
            <p:ph type="title"/>
          </p:nvPr>
        </p:nvSpPr>
        <p:spPr>
          <a:xfrm>
            <a:off x="457200" y="452668"/>
            <a:ext cx="6707088" cy="1147533"/>
          </a:xfrm>
        </p:spPr>
        <p:txBody>
          <a:bodyPr>
            <a:normAutofit/>
          </a:bodyPr>
          <a:lstStyle/>
          <a:p>
            <a:r>
              <a:rPr lang="en-GB" sz="2030" dirty="0"/>
              <a:t>DARTS Diary &amp; Requires Attention Field</a:t>
            </a:r>
          </a:p>
        </p:txBody>
      </p:sp>
      <p:sp>
        <p:nvSpPr>
          <p:cNvPr id="3" name="Text Placeholder 2">
            <a:extLst>
              <a:ext uri="{FF2B5EF4-FFF2-40B4-BE49-F238E27FC236}">
                <a16:creationId xmlns:a16="http://schemas.microsoft.com/office/drawing/2014/main" id="{2645FAD1-14F6-4D73-A92D-6CBCD662561B}"/>
              </a:ext>
            </a:extLst>
          </p:cNvPr>
          <p:cNvSpPr>
            <a:spLocks noGrp="1"/>
          </p:cNvSpPr>
          <p:nvPr>
            <p:ph type="body" sz="quarter" idx="13"/>
          </p:nvPr>
        </p:nvSpPr>
        <p:spPr>
          <a:xfrm>
            <a:off x="457201" y="1340768"/>
            <a:ext cx="7210425" cy="4776399"/>
          </a:xfrm>
        </p:spPr>
        <p:txBody>
          <a:bodyPr>
            <a:normAutofit/>
          </a:bodyPr>
          <a:lstStyle/>
          <a:p>
            <a:pPr marL="0" indent="0">
              <a:buNone/>
            </a:pPr>
            <a:endParaRPr lang="en-GB" sz="1650" dirty="0"/>
          </a:p>
        </p:txBody>
      </p:sp>
      <p:grpSp>
        <p:nvGrpSpPr>
          <p:cNvPr id="6" name="Group 5">
            <a:extLst>
              <a:ext uri="{FF2B5EF4-FFF2-40B4-BE49-F238E27FC236}">
                <a16:creationId xmlns:a16="http://schemas.microsoft.com/office/drawing/2014/main" id="{1BD79217-7969-6034-9073-3096D998FAD9}"/>
              </a:ext>
            </a:extLst>
          </p:cNvPr>
          <p:cNvGrpSpPr/>
          <p:nvPr/>
        </p:nvGrpSpPr>
        <p:grpSpPr>
          <a:xfrm>
            <a:off x="1320070" y="1160749"/>
            <a:ext cx="6336704" cy="4956418"/>
            <a:chOff x="2735796" y="3446802"/>
            <a:chExt cx="2940828" cy="2403226"/>
          </a:xfrm>
        </p:grpSpPr>
        <p:pic>
          <p:nvPicPr>
            <p:cNvPr id="4" name="Picture 3">
              <a:extLst>
                <a:ext uri="{FF2B5EF4-FFF2-40B4-BE49-F238E27FC236}">
                  <a16:creationId xmlns:a16="http://schemas.microsoft.com/office/drawing/2014/main" id="{16B75A9F-F520-0C03-0BFD-3E2F90B0367F}"/>
                </a:ext>
              </a:extLst>
            </p:cNvPr>
            <p:cNvPicPr>
              <a:picLocks noChangeAspect="1"/>
            </p:cNvPicPr>
            <p:nvPr/>
          </p:nvPicPr>
          <p:blipFill>
            <a:blip r:embed="rId2"/>
            <a:stretch>
              <a:fillRect/>
            </a:stretch>
          </p:blipFill>
          <p:spPr>
            <a:xfrm>
              <a:off x="2735796" y="3446802"/>
              <a:ext cx="2940828" cy="2403226"/>
            </a:xfrm>
            <a:prstGeom prst="rect">
              <a:avLst/>
            </a:prstGeom>
          </p:spPr>
        </p:pic>
        <p:sp>
          <p:nvSpPr>
            <p:cNvPr id="5" name="Rectangle 4">
              <a:extLst>
                <a:ext uri="{FF2B5EF4-FFF2-40B4-BE49-F238E27FC236}">
                  <a16:creationId xmlns:a16="http://schemas.microsoft.com/office/drawing/2014/main" id="{84788E8C-3246-7F3F-106F-94B615A97175}"/>
                </a:ext>
              </a:extLst>
            </p:cNvPr>
            <p:cNvSpPr/>
            <p:nvPr/>
          </p:nvSpPr>
          <p:spPr>
            <a:xfrm>
              <a:off x="4572000" y="4581128"/>
              <a:ext cx="684076" cy="72008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a:endParaRPr lang="en-GB"/>
            </a:p>
          </p:txBody>
        </p:sp>
      </p:grpSp>
    </p:spTree>
    <p:extLst>
      <p:ext uri="{BB962C8B-B14F-4D97-AF65-F5344CB8AC3E}">
        <p14:creationId xmlns:p14="http://schemas.microsoft.com/office/powerpoint/2010/main" val="372299346"/>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4675C348-217A-74B7-D449-869D57C20ECE}"/>
              </a:ext>
            </a:extLst>
          </p:cNvPr>
          <p:cNvSpPr>
            <a:spLocks noGrp="1"/>
          </p:cNvSpPr>
          <p:nvPr>
            <p:ph type="media" sz="quarter" idx="13"/>
          </p:nvPr>
        </p:nvSpPr>
        <p:spPr>
          <a:xfrm>
            <a:off x="1583668" y="1880327"/>
            <a:ext cx="6159500" cy="3464719"/>
          </a:xfrm>
        </p:spPr>
      </p:sp>
      <p:sp>
        <p:nvSpPr>
          <p:cNvPr id="2" name="Title 1">
            <a:extLst>
              <a:ext uri="{FF2B5EF4-FFF2-40B4-BE49-F238E27FC236}">
                <a16:creationId xmlns:a16="http://schemas.microsoft.com/office/drawing/2014/main" id="{4FB08E1F-B7D5-4FB2-A6AB-7C5C84309A51}"/>
              </a:ext>
            </a:extLst>
          </p:cNvPr>
          <p:cNvSpPr>
            <a:spLocks noGrp="1"/>
          </p:cNvSpPr>
          <p:nvPr>
            <p:ph type="title" idx="4294967295"/>
          </p:nvPr>
        </p:nvSpPr>
        <p:spPr>
          <a:xfrm>
            <a:off x="467544" y="452438"/>
            <a:ext cx="6167438" cy="1147762"/>
          </a:xfrm>
        </p:spPr>
        <p:txBody>
          <a:bodyPr/>
          <a:lstStyle/>
          <a:p>
            <a:r>
              <a:rPr lang="en-GB" dirty="0"/>
              <a:t>Requires attention video</a:t>
            </a:r>
          </a:p>
        </p:txBody>
      </p:sp>
      <p:pic>
        <p:nvPicPr>
          <p:cNvPr id="5" name="requires-attention-v1-03">
            <a:hlinkClick r:id="" action="ppaction://media"/>
            <a:extLst>
              <a:ext uri="{FF2B5EF4-FFF2-40B4-BE49-F238E27FC236}">
                <a16:creationId xmlns:a16="http://schemas.microsoft.com/office/drawing/2014/main" id="{04A26863-7CC9-494A-A94E-5F9967F985E4}"/>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583668" y="1880327"/>
            <a:ext cx="6159500" cy="3464719"/>
          </a:xfrm>
          <a:prstGeom prst="rect">
            <a:avLst/>
          </a:prstGeom>
        </p:spPr>
      </p:pic>
    </p:spTree>
    <p:extLst>
      <p:ext uri="{BB962C8B-B14F-4D97-AF65-F5344CB8AC3E}">
        <p14:creationId xmlns:p14="http://schemas.microsoft.com/office/powerpoint/2010/main" val="78365839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9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08E1F-B7D5-4FB2-A6AB-7C5C84309A51}"/>
              </a:ext>
            </a:extLst>
          </p:cNvPr>
          <p:cNvSpPr>
            <a:spLocks noGrp="1"/>
          </p:cNvSpPr>
          <p:nvPr>
            <p:ph type="title"/>
          </p:nvPr>
        </p:nvSpPr>
        <p:spPr/>
        <p:txBody>
          <a:bodyPr/>
          <a:lstStyle/>
          <a:p>
            <a:r>
              <a:rPr lang="en-GB" dirty="0"/>
              <a:t>Diary</a:t>
            </a:r>
          </a:p>
        </p:txBody>
      </p:sp>
      <p:sp>
        <p:nvSpPr>
          <p:cNvPr id="3" name="Text Placeholder 2">
            <a:extLst>
              <a:ext uri="{FF2B5EF4-FFF2-40B4-BE49-F238E27FC236}">
                <a16:creationId xmlns:a16="http://schemas.microsoft.com/office/drawing/2014/main" id="{47B6FBE8-DDD8-C6C0-93FD-DFE191B059EC}"/>
              </a:ext>
            </a:extLst>
          </p:cNvPr>
          <p:cNvSpPr>
            <a:spLocks noGrp="1"/>
          </p:cNvSpPr>
          <p:nvPr>
            <p:ph type="body" sz="quarter" idx="13"/>
          </p:nvPr>
        </p:nvSpPr>
        <p:spPr/>
        <p:txBody>
          <a:bodyPr/>
          <a:lstStyle/>
          <a:p>
            <a:r>
              <a:rPr lang="en-GB" dirty="0"/>
              <a:t>Don’t use the diary as a way of showing that you are unavailable/available to carry out tests as Support have no visibility of your diary (it’s meant for your use)</a:t>
            </a:r>
          </a:p>
          <a:p>
            <a:endParaRPr lang="en-GB" dirty="0"/>
          </a:p>
          <a:p>
            <a:r>
              <a:rPr lang="en-GB" dirty="0"/>
              <a:t>Send Support &amp; ASDM an email showing leave etc. Please remember to email Support &amp; ASDM on your return</a:t>
            </a:r>
          </a:p>
          <a:p>
            <a:endParaRPr lang="en-GB" dirty="0"/>
          </a:p>
        </p:txBody>
      </p:sp>
    </p:spTree>
    <p:extLst>
      <p:ext uri="{BB962C8B-B14F-4D97-AF65-F5344CB8AC3E}">
        <p14:creationId xmlns:p14="http://schemas.microsoft.com/office/powerpoint/2010/main" val="4233319495"/>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018586A-9122-4809-828B-7252859C9FB8}"/>
              </a:ext>
            </a:extLst>
          </p:cNvPr>
          <p:cNvSpPr>
            <a:spLocks noGrp="1"/>
          </p:cNvSpPr>
          <p:nvPr>
            <p:ph type="title"/>
          </p:nvPr>
        </p:nvSpPr>
        <p:spPr>
          <a:xfrm>
            <a:off x="1483165" y="2973838"/>
            <a:ext cx="6177669" cy="486054"/>
          </a:xfrm>
        </p:spPr>
        <p:txBody>
          <a:bodyPr/>
          <a:lstStyle/>
          <a:p>
            <a:r>
              <a:rPr lang="en-GB" dirty="0"/>
              <a:t>Briefing &amp; Debriefing</a:t>
            </a:r>
          </a:p>
        </p:txBody>
      </p:sp>
    </p:spTree>
    <p:extLst>
      <p:ext uri="{BB962C8B-B14F-4D97-AF65-F5344CB8AC3E}">
        <p14:creationId xmlns:p14="http://schemas.microsoft.com/office/powerpoint/2010/main" val="2352803778"/>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57200" y="1332782"/>
            <a:ext cx="7210425" cy="4940534"/>
          </a:xfrm>
        </p:spPr>
        <p:txBody>
          <a:bodyPr vert="horz" lIns="0" tIns="0" rIns="0" bIns="0" rtlCol="0" anchor="t">
            <a:noAutofit/>
          </a:bodyPr>
          <a:lstStyle/>
          <a:p>
            <a:pPr marL="179705" indent="-179705"/>
            <a:r>
              <a:rPr lang="en-GB" altLang="ja-JP" sz="1650" dirty="0"/>
              <a:t>The test pass rate remains at just under 90% nationally and has been consistently around this level for several years. </a:t>
            </a:r>
          </a:p>
          <a:p>
            <a:pPr marL="0" indent="0">
              <a:buNone/>
            </a:pPr>
            <a:endParaRPr lang="en-GB" altLang="ja-JP" sz="1650" dirty="0"/>
          </a:p>
          <a:p>
            <a:pPr marL="179705" indent="-179705"/>
            <a:r>
              <a:rPr lang="en-GB" altLang="ja-JP" sz="1650" dirty="0"/>
              <a:t>Test nerves remain as the biggest barrier to success.</a:t>
            </a:r>
          </a:p>
          <a:p>
            <a:pPr marL="0" indent="0">
              <a:buNone/>
            </a:pPr>
            <a:endParaRPr lang="en-GB" altLang="ja-JP" sz="1650" dirty="0"/>
          </a:p>
          <a:p>
            <a:pPr marL="179705" indent="-179705"/>
            <a:endParaRPr lang="en-GB" sz="1650" dirty="0">
              <a:ea typeface="Tahoma"/>
              <a:cs typeface="Tahoma"/>
            </a:endParaRPr>
          </a:p>
          <a:p>
            <a:pPr marL="179705" indent="-179705"/>
            <a:endParaRPr lang="en-GB" sz="1650" dirty="0">
              <a:ea typeface="Tahoma"/>
              <a:cs typeface="Tahoma"/>
            </a:endParaRPr>
          </a:p>
          <a:p>
            <a:pPr marL="179705" indent="-179705"/>
            <a:endParaRPr lang="en-GB" sz="1650" dirty="0">
              <a:ea typeface="Tahoma"/>
              <a:cs typeface="Tahoma"/>
            </a:endParaRPr>
          </a:p>
          <a:p>
            <a:pPr marL="179705" indent="-179705"/>
            <a:endParaRPr lang="en-GB" sz="1650" dirty="0">
              <a:ea typeface="Tahoma"/>
              <a:cs typeface="Tahoma"/>
            </a:endParaRPr>
          </a:p>
          <a:p>
            <a:pPr marL="179705" indent="-179705"/>
            <a:endParaRPr lang="en-GB" sz="1800" dirty="0"/>
          </a:p>
          <a:p>
            <a:pPr marL="179705" indent="-179705"/>
            <a:endParaRPr lang="en-GB" sz="1800" dirty="0">
              <a:ea typeface="Tahoma"/>
              <a:cs typeface="Tahoma"/>
            </a:endParaRPr>
          </a:p>
        </p:txBody>
      </p:sp>
      <p:pic>
        <p:nvPicPr>
          <p:cNvPr id="4" name="Picture 3">
            <a:extLst>
              <a:ext uri="{FF2B5EF4-FFF2-40B4-BE49-F238E27FC236}">
                <a16:creationId xmlns:a16="http://schemas.microsoft.com/office/drawing/2014/main" id="{C80955E0-436C-A6EA-53C9-C02D24D3FEF0}"/>
              </a:ext>
            </a:extLst>
          </p:cNvPr>
          <p:cNvPicPr>
            <a:picLocks noChangeAspect="1"/>
          </p:cNvPicPr>
          <p:nvPr/>
        </p:nvPicPr>
        <p:blipFill rotWithShape="1">
          <a:blip r:embed="rId2"/>
          <a:srcRect t="13581" b="14251"/>
          <a:stretch/>
        </p:blipFill>
        <p:spPr>
          <a:xfrm>
            <a:off x="4704186" y="3271332"/>
            <a:ext cx="3531904" cy="2548894"/>
          </a:xfrm>
          <a:prstGeom prst="rect">
            <a:avLst/>
          </a:prstGeom>
        </p:spPr>
      </p:pic>
      <p:sp>
        <p:nvSpPr>
          <p:cNvPr id="2" name="Title 1"/>
          <p:cNvSpPr>
            <a:spLocks noGrp="1"/>
          </p:cNvSpPr>
          <p:nvPr>
            <p:ph type="title"/>
          </p:nvPr>
        </p:nvSpPr>
        <p:spPr/>
        <p:txBody>
          <a:bodyPr>
            <a:normAutofit/>
          </a:bodyPr>
          <a:lstStyle/>
          <a:p>
            <a:r>
              <a:rPr lang="en-GB" sz="2030" dirty="0"/>
              <a:t>Basics of a Briefing or Debriefing</a:t>
            </a:r>
          </a:p>
        </p:txBody>
      </p:sp>
      <p:sp>
        <p:nvSpPr>
          <p:cNvPr id="7" name="TextBox 6">
            <a:extLst>
              <a:ext uri="{FF2B5EF4-FFF2-40B4-BE49-F238E27FC236}">
                <a16:creationId xmlns:a16="http://schemas.microsoft.com/office/drawing/2014/main" id="{A3BC51D4-6755-B967-BCFB-97D02EAEA96E}"/>
              </a:ext>
            </a:extLst>
          </p:cNvPr>
          <p:cNvSpPr txBox="1"/>
          <p:nvPr/>
        </p:nvSpPr>
        <p:spPr>
          <a:xfrm>
            <a:off x="539552" y="3356992"/>
            <a:ext cx="3888432" cy="2377574"/>
          </a:xfrm>
          <a:prstGeom prst="rect">
            <a:avLst/>
          </a:prstGeom>
          <a:noFill/>
        </p:spPr>
        <p:txBody>
          <a:bodyPr wrap="square" rtlCol="0">
            <a:spAutoFit/>
          </a:bodyPr>
          <a:lstStyle/>
          <a:p>
            <a:r>
              <a:rPr lang="en-GB" sz="1650" dirty="0"/>
              <a:t>By all means introduce yourself and continue to be personable, but do not go into great depth about your background and driving qualifications – this is one of the biggest causes of complaint from a nervous associate as you are already revered as driving/riding “greats”, so the list of qualifications only adds to their nerves.</a:t>
            </a:r>
          </a:p>
        </p:txBody>
      </p:sp>
    </p:spTree>
    <p:extLst>
      <p:ext uri="{BB962C8B-B14F-4D97-AF65-F5344CB8AC3E}">
        <p14:creationId xmlns:p14="http://schemas.microsoft.com/office/powerpoint/2010/main" val="10026946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030" dirty="0"/>
              <a:t>Basics of a Briefing or Debriefing</a:t>
            </a:r>
          </a:p>
        </p:txBody>
      </p:sp>
      <p:sp>
        <p:nvSpPr>
          <p:cNvPr id="3" name="Text Placeholder 2"/>
          <p:cNvSpPr>
            <a:spLocks noGrp="1"/>
          </p:cNvSpPr>
          <p:nvPr>
            <p:ph type="body" sz="quarter" idx="13"/>
          </p:nvPr>
        </p:nvSpPr>
        <p:spPr>
          <a:xfrm>
            <a:off x="457200" y="1332782"/>
            <a:ext cx="7210425" cy="4940534"/>
          </a:xfrm>
        </p:spPr>
        <p:txBody>
          <a:bodyPr vert="horz" lIns="0" tIns="0" rIns="0" bIns="0" rtlCol="0" anchor="t">
            <a:noAutofit/>
          </a:bodyPr>
          <a:lstStyle/>
          <a:p>
            <a:pPr marL="179705" indent="-179705"/>
            <a:r>
              <a:rPr lang="en-GB" sz="1650" dirty="0"/>
              <a:t>Be open and friendly but with a professional approach</a:t>
            </a:r>
          </a:p>
          <a:p>
            <a:pPr marL="179705" indent="-179705"/>
            <a:endParaRPr lang="en-GB" sz="1650" dirty="0"/>
          </a:p>
          <a:p>
            <a:pPr marL="179705" indent="-179705"/>
            <a:r>
              <a:rPr lang="en-GB" sz="1650" dirty="0"/>
              <a:t>Legality – eyesight test and document declaration</a:t>
            </a:r>
          </a:p>
          <a:p>
            <a:pPr marL="0" indent="0">
              <a:buNone/>
            </a:pPr>
            <a:endParaRPr lang="en-GB" sz="1650" dirty="0"/>
          </a:p>
          <a:p>
            <a:pPr marL="179705" indent="-179705"/>
            <a:r>
              <a:rPr lang="en-GB" sz="1650" dirty="0"/>
              <a:t>Deliver a concise briefing and structured debrief</a:t>
            </a:r>
          </a:p>
          <a:p>
            <a:pPr marL="179705" indent="-179705"/>
            <a:endParaRPr lang="en-GB" sz="1650" dirty="0"/>
          </a:p>
          <a:p>
            <a:pPr marL="179705" indent="-179705"/>
            <a:r>
              <a:rPr lang="en-GB" sz="1650" dirty="0"/>
              <a:t>Remember they are tested in what's in the ADC or ARC  - they may not have Roadcraft.</a:t>
            </a:r>
          </a:p>
          <a:p>
            <a:pPr marL="0" indent="0">
              <a:buNone/>
            </a:pPr>
            <a:endParaRPr lang="en-GB" sz="1650" dirty="0"/>
          </a:p>
          <a:p>
            <a:pPr marL="179705" indent="-179705"/>
            <a:endParaRPr lang="en-GB" sz="1650" dirty="0"/>
          </a:p>
          <a:p>
            <a:pPr marL="0" indent="0">
              <a:buNone/>
            </a:pPr>
            <a:endParaRPr lang="en-GB" sz="1650" dirty="0">
              <a:ea typeface="Tahoma"/>
              <a:cs typeface="Tahoma"/>
            </a:endParaRPr>
          </a:p>
        </p:txBody>
      </p:sp>
      <p:pic>
        <p:nvPicPr>
          <p:cNvPr id="7" name="Picture 6" descr="A road with cars on it&#10;&#10;Description automatically generated">
            <a:extLst>
              <a:ext uri="{FF2B5EF4-FFF2-40B4-BE49-F238E27FC236}">
                <a16:creationId xmlns:a16="http://schemas.microsoft.com/office/drawing/2014/main" id="{D712CEFC-137E-E111-C0DF-1CAA2420DA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158" t="2904" r="6458" b="12101"/>
          <a:stretch/>
        </p:blipFill>
        <p:spPr>
          <a:xfrm rot="21193247">
            <a:off x="1907704" y="4077072"/>
            <a:ext cx="1548172" cy="2088232"/>
          </a:xfrm>
          <a:prstGeom prst="rect">
            <a:avLst/>
          </a:prstGeom>
        </p:spPr>
      </p:pic>
      <p:pic>
        <p:nvPicPr>
          <p:cNvPr id="9" name="Picture 8" descr="A person riding a motorcycle&#10;&#10;Description automatically generated">
            <a:extLst>
              <a:ext uri="{FF2B5EF4-FFF2-40B4-BE49-F238E27FC236}">
                <a16:creationId xmlns:a16="http://schemas.microsoft.com/office/drawing/2014/main" id="{A1742ECB-5C53-6BB7-620E-E475272AD9A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12" t="1176" r="8435" b="7475"/>
          <a:stretch/>
        </p:blipFill>
        <p:spPr>
          <a:xfrm rot="539116">
            <a:off x="4736630" y="4049933"/>
            <a:ext cx="1508864" cy="2151786"/>
          </a:xfrm>
          <a:prstGeom prst="rect">
            <a:avLst/>
          </a:prstGeom>
        </p:spPr>
      </p:pic>
    </p:spTree>
    <p:extLst>
      <p:ext uri="{BB962C8B-B14F-4D97-AF65-F5344CB8AC3E}">
        <p14:creationId xmlns:p14="http://schemas.microsoft.com/office/powerpoint/2010/main" val="15817095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sz="2030" dirty="0">
                <a:solidFill>
                  <a:srgbClr val="00B0F0"/>
                </a:solidFill>
              </a:rPr>
              <a:t>Meeting venue (Safeguarding)</a:t>
            </a:r>
            <a:endParaRPr lang="en-GB" sz="2030" dirty="0">
              <a:solidFill>
                <a:srgbClr val="00B0F0"/>
              </a:solidFill>
            </a:endParaRPr>
          </a:p>
        </p:txBody>
      </p:sp>
      <p:sp>
        <p:nvSpPr>
          <p:cNvPr id="3" name="Text Placeholder 2"/>
          <p:cNvSpPr>
            <a:spLocks noGrp="1"/>
          </p:cNvSpPr>
          <p:nvPr>
            <p:ph type="body" sz="quarter" idx="13"/>
          </p:nvPr>
        </p:nvSpPr>
        <p:spPr>
          <a:xfrm>
            <a:off x="457201" y="1335546"/>
            <a:ext cx="7210425" cy="4848408"/>
          </a:xfrm>
        </p:spPr>
        <p:txBody>
          <a:bodyPr vert="horz" lIns="0" tIns="0" rIns="0" bIns="0" rtlCol="0" anchor="t">
            <a:normAutofit lnSpcReduction="10000"/>
          </a:bodyPr>
          <a:lstStyle/>
          <a:p>
            <a:pPr marL="179705" indent="-179705"/>
            <a:r>
              <a:rPr lang="en-GB" sz="1800" dirty="0"/>
              <a:t>Meeting and finish venues – consider your own and associate’s safety – under 18s accompanied ( not required for bike tests)</a:t>
            </a:r>
            <a:endParaRPr lang="en-US" dirty="0"/>
          </a:p>
          <a:p>
            <a:pPr marL="0" indent="0">
              <a:buNone/>
            </a:pPr>
            <a:endParaRPr lang="en-GB" sz="1800" dirty="0"/>
          </a:p>
          <a:p>
            <a:pPr marL="179705" indent="-179705"/>
            <a:r>
              <a:rPr lang="en-GB" sz="1800" dirty="0"/>
              <a:t>Meet the associate during daylight hours in a safe public place, with access to facilities</a:t>
            </a:r>
          </a:p>
          <a:p>
            <a:pPr marL="179705" indent="-179705"/>
            <a:endParaRPr lang="en-GB" sz="1800" dirty="0">
              <a:ea typeface="ＭＳ Ｐゴシック" charset="0"/>
              <a:cs typeface="Arial" panose="020B0604020202020204" pitchFamily="34" charset="0"/>
            </a:endParaRPr>
          </a:p>
          <a:p>
            <a:pPr marL="179705" indent="-179705"/>
            <a:r>
              <a:rPr lang="en-GB" sz="1800" dirty="0"/>
              <a:t>Consider Welfare facilities</a:t>
            </a:r>
          </a:p>
          <a:p>
            <a:pPr marL="179705" indent="-179705"/>
            <a:endParaRPr lang="en-GB" sz="1800" dirty="0">
              <a:ea typeface="Tahoma"/>
              <a:cs typeface="Tahoma"/>
            </a:endParaRPr>
          </a:p>
          <a:p>
            <a:pPr marL="179705" indent="-179705"/>
            <a:r>
              <a:rPr lang="en-GB" sz="1800" dirty="0"/>
              <a:t>Consider Refreshment facilities</a:t>
            </a:r>
          </a:p>
          <a:p>
            <a:pPr marL="179705" indent="-179705"/>
            <a:endParaRPr lang="en-GB" sz="1800" dirty="0">
              <a:ea typeface="ＭＳ Ｐゴシック" charset="0"/>
              <a:cs typeface="Arial" panose="020B0604020202020204" pitchFamily="34" charset="0"/>
            </a:endParaRPr>
          </a:p>
          <a:p>
            <a:pPr marL="179705" indent="-179705"/>
            <a:r>
              <a:rPr lang="en-GB" sz="1800" dirty="0"/>
              <a:t>Be conversant with the generic IAM RoadSmart risk assessment for Examining (Examiner dashboard)</a:t>
            </a:r>
          </a:p>
          <a:p>
            <a:pPr marL="179705" indent="-179705"/>
            <a:endParaRPr lang="en-GB" sz="1800" dirty="0">
              <a:ea typeface="Tahoma"/>
              <a:cs typeface="Tahoma"/>
            </a:endParaRPr>
          </a:p>
          <a:p>
            <a:pPr marL="179705" indent="-179705"/>
            <a:r>
              <a:rPr lang="en-GB" sz="1800" dirty="0">
                <a:ea typeface="Tahoma"/>
                <a:cs typeface="Tahoma"/>
              </a:rPr>
              <a:t>Please do not meet at your/their houses or laybys on dual carriageways</a:t>
            </a:r>
          </a:p>
          <a:p>
            <a:pPr marL="179705" indent="-179705">
              <a:buNone/>
            </a:pPr>
            <a:endParaRPr lang="en-GB" altLang="en-US" sz="7400" dirty="0">
              <a:ea typeface="Tahoma"/>
              <a:cs typeface="Arial" panose="020B0604020202020204" pitchFamily="34" charset="0"/>
            </a:endParaRPr>
          </a:p>
          <a:p>
            <a:pPr marL="179705" indent="-179705"/>
            <a:endParaRPr lang="en-GB" altLang="en-US" sz="1800" b="1" dirty="0">
              <a:solidFill>
                <a:srgbClr val="2C3D4A"/>
              </a:solidFill>
              <a:ea typeface="Tahoma"/>
              <a:cs typeface="Arial" panose="020B0604020202020204" pitchFamily="34" charset="0"/>
            </a:endParaRPr>
          </a:p>
        </p:txBody>
      </p:sp>
    </p:spTree>
    <p:extLst>
      <p:ext uri="{BB962C8B-B14F-4D97-AF65-F5344CB8AC3E}">
        <p14:creationId xmlns:p14="http://schemas.microsoft.com/office/powerpoint/2010/main" val="6772954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erson standing next to a motorcycle&#10;&#10;Description automatically generated">
            <a:extLst>
              <a:ext uri="{FF2B5EF4-FFF2-40B4-BE49-F238E27FC236}">
                <a16:creationId xmlns:a16="http://schemas.microsoft.com/office/drawing/2014/main" id="{12A5C5E7-0A54-667F-C6D2-B974F6AEDF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4368" y="2100796"/>
            <a:ext cx="5376332" cy="4032249"/>
          </a:xfrm>
          <a:prstGeom prst="rect">
            <a:avLst/>
          </a:prstGeom>
        </p:spPr>
      </p:pic>
      <p:sp>
        <p:nvSpPr>
          <p:cNvPr id="2" name="Title 1">
            <a:extLst>
              <a:ext uri="{FF2B5EF4-FFF2-40B4-BE49-F238E27FC236}">
                <a16:creationId xmlns:a16="http://schemas.microsoft.com/office/drawing/2014/main" id="{C1221BAD-D371-4F75-9DB8-80C2360C060B}"/>
              </a:ext>
            </a:extLst>
          </p:cNvPr>
          <p:cNvSpPr>
            <a:spLocks noGrp="1"/>
          </p:cNvSpPr>
          <p:nvPr>
            <p:ph type="title"/>
          </p:nvPr>
        </p:nvSpPr>
        <p:spPr/>
        <p:txBody>
          <a:bodyPr>
            <a:normAutofit/>
          </a:bodyPr>
          <a:lstStyle/>
          <a:p>
            <a:r>
              <a:rPr lang="en-GB" sz="2030" dirty="0"/>
              <a:t>Examiner seminar March 2024</a:t>
            </a:r>
          </a:p>
        </p:txBody>
      </p:sp>
      <p:sp>
        <p:nvSpPr>
          <p:cNvPr id="3" name="Text Placeholder 2">
            <a:extLst>
              <a:ext uri="{FF2B5EF4-FFF2-40B4-BE49-F238E27FC236}">
                <a16:creationId xmlns:a16="http://schemas.microsoft.com/office/drawing/2014/main" id="{6802932F-C6B1-4775-ADC1-9BEC6B896BFA}"/>
              </a:ext>
            </a:extLst>
          </p:cNvPr>
          <p:cNvSpPr>
            <a:spLocks noGrp="1"/>
          </p:cNvSpPr>
          <p:nvPr>
            <p:ph type="body" sz="quarter" idx="13"/>
          </p:nvPr>
        </p:nvSpPr>
        <p:spPr>
          <a:xfrm>
            <a:off x="863588" y="2094300"/>
            <a:ext cx="7210425" cy="4032249"/>
          </a:xfrm>
        </p:spPr>
        <p:txBody>
          <a:bodyPr/>
          <a:lstStyle/>
          <a:p>
            <a:endParaRPr lang="en-GB" dirty="0"/>
          </a:p>
        </p:txBody>
      </p:sp>
      <p:pic>
        <p:nvPicPr>
          <p:cNvPr id="8" name="Picture 7" descr="A person in a car with a person in the back seat&#10;&#10;Description automatically generated">
            <a:extLst>
              <a:ext uri="{FF2B5EF4-FFF2-40B4-BE49-F238E27FC236}">
                <a16:creationId xmlns:a16="http://schemas.microsoft.com/office/drawing/2014/main" id="{0561E0A6-48A3-04E1-481D-3819C6C5C2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8658" y="2096460"/>
            <a:ext cx="3684083" cy="4032249"/>
          </a:xfrm>
          <a:prstGeom prst="rect">
            <a:avLst/>
          </a:prstGeom>
        </p:spPr>
      </p:pic>
      <p:sp>
        <p:nvSpPr>
          <p:cNvPr id="4" name="Rectangle 3">
            <a:extLst>
              <a:ext uri="{FF2B5EF4-FFF2-40B4-BE49-F238E27FC236}">
                <a16:creationId xmlns:a16="http://schemas.microsoft.com/office/drawing/2014/main" id="{DEDF2BB6-91DB-D893-F279-D650C19DC383}"/>
              </a:ext>
            </a:extLst>
          </p:cNvPr>
          <p:cNvSpPr/>
          <p:nvPr/>
        </p:nvSpPr>
        <p:spPr>
          <a:xfrm>
            <a:off x="863588" y="2094300"/>
            <a:ext cx="7229153" cy="4051340"/>
          </a:xfrm>
          <a:prstGeom prst="rect">
            <a:avLst/>
          </a:prstGeom>
          <a:noFill/>
          <a:ln w="76200">
            <a:solidFill>
              <a:srgbClr val="00B2E2"/>
            </a:solid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algn="ctr"/>
            <a:endParaRPr lang="en-GB"/>
          </a:p>
        </p:txBody>
      </p:sp>
    </p:spTree>
    <p:extLst>
      <p:ext uri="{BB962C8B-B14F-4D97-AF65-F5344CB8AC3E}">
        <p14:creationId xmlns:p14="http://schemas.microsoft.com/office/powerpoint/2010/main" val="3903270220"/>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br>
              <a:rPr lang="en-GB" sz="3600" dirty="0"/>
            </a:br>
            <a:br>
              <a:rPr lang="en-GB" sz="3600" dirty="0"/>
            </a:br>
            <a:br>
              <a:rPr lang="en-GB" sz="3600" dirty="0"/>
            </a:br>
            <a:r>
              <a:rPr lang="en-GB" sz="2030" dirty="0"/>
              <a:t>Tests and Assessments </a:t>
            </a:r>
            <a:br>
              <a:rPr lang="en-GB" sz="3600" dirty="0"/>
            </a:br>
            <a:br>
              <a:rPr lang="en-GB" sz="3600" dirty="0"/>
            </a:br>
            <a:br>
              <a:rPr lang="en-GB" sz="3600" dirty="0"/>
            </a:br>
            <a:endParaRPr lang="en-GB" sz="3600" dirty="0"/>
          </a:p>
        </p:txBody>
      </p:sp>
    </p:spTree>
    <p:extLst>
      <p:ext uri="{BB962C8B-B14F-4D97-AF65-F5344CB8AC3E}">
        <p14:creationId xmlns:p14="http://schemas.microsoft.com/office/powerpoint/2010/main" val="2292939764"/>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9C812-607A-4477-AE71-1954F4FC873D}"/>
              </a:ext>
            </a:extLst>
          </p:cNvPr>
          <p:cNvSpPr>
            <a:spLocks noGrp="1"/>
          </p:cNvSpPr>
          <p:nvPr>
            <p:ph type="title"/>
          </p:nvPr>
        </p:nvSpPr>
        <p:spPr>
          <a:xfrm>
            <a:off x="457200" y="455170"/>
            <a:ext cx="6167438" cy="1147533"/>
          </a:xfrm>
        </p:spPr>
        <p:txBody>
          <a:bodyPr>
            <a:normAutofit fontScale="90000"/>
          </a:bodyPr>
          <a:lstStyle/>
          <a:p>
            <a:pPr marL="0" rtl="0" eaLnBrk="1" fontAlgn="t" latinLnBrk="0" hangingPunct="1">
              <a:lnSpc>
                <a:spcPct val="107000"/>
              </a:lnSpc>
              <a:spcBef>
                <a:spcPts val="0"/>
              </a:spcBef>
              <a:spcAft>
                <a:spcPts val="800"/>
              </a:spcAft>
            </a:pPr>
            <a:r>
              <a:rPr lang="en-GB" sz="2300" i="0" u="none" strike="noStrike" kern="1200" dirty="0">
                <a:solidFill>
                  <a:srgbClr val="00B0F0"/>
                </a:solidFill>
                <a:effectLst/>
              </a:rPr>
              <a:t>Examiner National Pass Rate </a:t>
            </a:r>
            <a:br>
              <a:rPr lang="en-GB" sz="2400" i="0" u="none" strike="noStrike" kern="1200" dirty="0">
                <a:solidFill>
                  <a:srgbClr val="00B0F0"/>
                </a:solidFill>
                <a:effectLst/>
                <a:latin typeface="Tahoma" panose="020B0604030504040204" pitchFamily="34" charset="0"/>
              </a:rPr>
            </a:br>
            <a:br>
              <a:rPr lang="en-GB" sz="2400" i="0" u="none" strike="noStrike" kern="1200" dirty="0">
                <a:solidFill>
                  <a:srgbClr val="00B0F0"/>
                </a:solidFill>
                <a:effectLst/>
                <a:latin typeface="Tahoma" panose="020B0604030504040204" pitchFamily="34" charset="0"/>
              </a:rPr>
            </a:br>
            <a:br>
              <a:rPr lang="en-GB" sz="2400" i="0" u="none" strike="noStrike" dirty="0">
                <a:solidFill>
                  <a:srgbClr val="00B0F0"/>
                </a:solidFill>
                <a:effectLst/>
                <a:latin typeface="Arial" panose="020B0604020202020204" pitchFamily="34" charset="0"/>
              </a:rPr>
            </a:br>
            <a:endParaRPr lang="en-GB" sz="2400" dirty="0">
              <a:solidFill>
                <a:srgbClr val="00B0F0"/>
              </a:solidFill>
            </a:endParaRPr>
          </a:p>
        </p:txBody>
      </p:sp>
      <p:pic>
        <p:nvPicPr>
          <p:cNvPr id="8" name="Picture 7" descr="A hand writing on a white board&#10;&#10;Description automatically generated">
            <a:extLst>
              <a:ext uri="{FF2B5EF4-FFF2-40B4-BE49-F238E27FC236}">
                <a16:creationId xmlns:a16="http://schemas.microsoft.com/office/drawing/2014/main" id="{6A1092A3-8712-A384-B263-87A5317F597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23267"/>
          <a:stretch/>
        </p:blipFill>
        <p:spPr>
          <a:xfrm>
            <a:off x="719572" y="2312876"/>
            <a:ext cx="7812360" cy="3996444"/>
          </a:xfrm>
          <a:prstGeom prst="rect">
            <a:avLst/>
          </a:prstGeom>
        </p:spPr>
      </p:pic>
      <p:sp>
        <p:nvSpPr>
          <p:cNvPr id="9" name="TextBox 8">
            <a:extLst>
              <a:ext uri="{FF2B5EF4-FFF2-40B4-BE49-F238E27FC236}">
                <a16:creationId xmlns:a16="http://schemas.microsoft.com/office/drawing/2014/main" id="{F03FFAD9-0FF6-0A07-40E7-EEEB943AFD32}"/>
              </a:ext>
            </a:extLst>
          </p:cNvPr>
          <p:cNvSpPr txBox="1"/>
          <p:nvPr/>
        </p:nvSpPr>
        <p:spPr>
          <a:xfrm>
            <a:off x="866927" y="7567376"/>
            <a:ext cx="7812360" cy="230832"/>
          </a:xfrm>
          <a:prstGeom prst="rect">
            <a:avLst/>
          </a:prstGeom>
          <a:noFill/>
        </p:spPr>
        <p:txBody>
          <a:bodyPr wrap="square" rtlCol="0">
            <a:spAutoFit/>
          </a:bodyPr>
          <a:lstStyle/>
          <a:p>
            <a:r>
              <a:rPr lang="en-GB" sz="900">
                <a:hlinkClick r:id="rId3" tooltip="https://www.adrianswinscoe.com/2018/12/where-to-start-when-thinking-about-being-brilliant-at-the-basics/"/>
              </a:rPr>
              <a:t>This Photo</a:t>
            </a:r>
            <a:r>
              <a:rPr lang="en-GB" sz="900"/>
              <a:t> by Unknown Author is licensed under </a:t>
            </a:r>
            <a:r>
              <a:rPr lang="en-GB" sz="900">
                <a:hlinkClick r:id="rId4" tooltip="https://creativecommons.org/licenses/by-sa/3.0/"/>
              </a:rPr>
              <a:t>CC BY-SA</a:t>
            </a:r>
            <a:endParaRPr lang="en-GB" sz="900"/>
          </a:p>
        </p:txBody>
      </p:sp>
      <p:pic>
        <p:nvPicPr>
          <p:cNvPr id="11" name="Picture 10" descr="A red car with a black background&#10;&#10;Description automatically generated">
            <a:extLst>
              <a:ext uri="{FF2B5EF4-FFF2-40B4-BE49-F238E27FC236}">
                <a16:creationId xmlns:a16="http://schemas.microsoft.com/office/drawing/2014/main" id="{8859C2F8-E80E-00D6-1B40-05F749EE26F1}"/>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15616" y="5049180"/>
            <a:ext cx="2339752" cy="1551914"/>
          </a:xfrm>
          <a:prstGeom prst="rect">
            <a:avLst/>
          </a:prstGeom>
        </p:spPr>
      </p:pic>
      <p:pic>
        <p:nvPicPr>
          <p:cNvPr id="13" name="Picture 12" descr="A white and black motorcycle&#10;&#10;Description automatically generated">
            <a:extLst>
              <a:ext uri="{FF2B5EF4-FFF2-40B4-BE49-F238E27FC236}">
                <a16:creationId xmlns:a16="http://schemas.microsoft.com/office/drawing/2014/main" id="{BB8EA1D5-91A2-CEB5-07BC-520644544837}"/>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4788024" y="940821"/>
            <a:ext cx="2394520" cy="1596347"/>
          </a:xfrm>
          <a:prstGeom prst="rect">
            <a:avLst/>
          </a:prstGeom>
        </p:spPr>
      </p:pic>
    </p:spTree>
    <p:extLst>
      <p:ext uri="{BB962C8B-B14F-4D97-AF65-F5344CB8AC3E}">
        <p14:creationId xmlns:p14="http://schemas.microsoft.com/office/powerpoint/2010/main" val="3787866764"/>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9C812-607A-4477-AE71-1954F4FC873D}"/>
              </a:ext>
            </a:extLst>
          </p:cNvPr>
          <p:cNvSpPr>
            <a:spLocks noGrp="1"/>
          </p:cNvSpPr>
          <p:nvPr>
            <p:ph type="title"/>
          </p:nvPr>
        </p:nvSpPr>
        <p:spPr>
          <a:xfrm>
            <a:off x="457200" y="455170"/>
            <a:ext cx="6167438" cy="1147533"/>
          </a:xfrm>
        </p:spPr>
        <p:txBody>
          <a:bodyPr>
            <a:normAutofit fontScale="90000"/>
          </a:bodyPr>
          <a:lstStyle/>
          <a:p>
            <a:pPr marL="0" rtl="0" eaLnBrk="1" fontAlgn="t" latinLnBrk="0" hangingPunct="1">
              <a:lnSpc>
                <a:spcPct val="107000"/>
              </a:lnSpc>
              <a:spcBef>
                <a:spcPts val="0"/>
              </a:spcBef>
              <a:spcAft>
                <a:spcPts val="800"/>
              </a:spcAft>
            </a:pPr>
            <a:r>
              <a:rPr lang="en-GB" sz="2300" i="0" u="none" strike="noStrike" kern="1200" dirty="0">
                <a:solidFill>
                  <a:srgbClr val="00B0F0"/>
                </a:solidFill>
                <a:effectLst/>
              </a:rPr>
              <a:t>National Pass rate 88% </a:t>
            </a:r>
            <a:br>
              <a:rPr lang="en-GB" sz="2400" i="0" u="none" strike="noStrike" kern="1200" dirty="0">
                <a:solidFill>
                  <a:srgbClr val="00B0F0"/>
                </a:solidFill>
                <a:effectLst/>
                <a:latin typeface="Tahoma" panose="020B0604030504040204" pitchFamily="34" charset="0"/>
              </a:rPr>
            </a:br>
            <a:br>
              <a:rPr lang="en-GB" sz="2400" i="0" u="none" strike="noStrike" kern="1200" dirty="0">
                <a:solidFill>
                  <a:srgbClr val="00B0F0"/>
                </a:solidFill>
                <a:effectLst/>
                <a:latin typeface="Tahoma" panose="020B0604030504040204" pitchFamily="34" charset="0"/>
              </a:rPr>
            </a:br>
            <a:br>
              <a:rPr lang="en-GB" sz="2400" i="0" u="none" strike="noStrike" dirty="0">
                <a:solidFill>
                  <a:srgbClr val="00B0F0"/>
                </a:solidFill>
                <a:effectLst/>
                <a:latin typeface="Arial" panose="020B0604020202020204" pitchFamily="34" charset="0"/>
              </a:rPr>
            </a:br>
            <a:endParaRPr lang="en-GB" sz="2400" dirty="0">
              <a:solidFill>
                <a:srgbClr val="00B0F0"/>
              </a:solidFill>
            </a:endParaRPr>
          </a:p>
        </p:txBody>
      </p:sp>
      <p:grpSp>
        <p:nvGrpSpPr>
          <p:cNvPr id="7" name="Group 6">
            <a:extLst>
              <a:ext uri="{FF2B5EF4-FFF2-40B4-BE49-F238E27FC236}">
                <a16:creationId xmlns:a16="http://schemas.microsoft.com/office/drawing/2014/main" id="{2CC247B2-0428-987D-B3EF-F69E9F8700DD}"/>
              </a:ext>
            </a:extLst>
          </p:cNvPr>
          <p:cNvGrpSpPr/>
          <p:nvPr/>
        </p:nvGrpSpPr>
        <p:grpSpPr>
          <a:xfrm>
            <a:off x="1433002" y="2276872"/>
            <a:ext cx="5992471" cy="3967791"/>
            <a:chOff x="1773323" y="1944217"/>
            <a:chExt cx="5992471" cy="3967791"/>
          </a:xfrm>
        </p:grpSpPr>
        <p:pic>
          <p:nvPicPr>
            <p:cNvPr id="4" name="Picture 3">
              <a:extLst>
                <a:ext uri="{FF2B5EF4-FFF2-40B4-BE49-F238E27FC236}">
                  <a16:creationId xmlns:a16="http://schemas.microsoft.com/office/drawing/2014/main" id="{34D1CF17-B315-3DAA-3D72-95DE32F09B1F}"/>
                </a:ext>
              </a:extLst>
            </p:cNvPr>
            <p:cNvPicPr>
              <a:picLocks noChangeAspect="1"/>
            </p:cNvPicPr>
            <p:nvPr/>
          </p:nvPicPr>
          <p:blipFill rotWithShape="1">
            <a:blip r:embed="rId2">
              <a:extLst>
                <a:ext uri="{28A0092B-C50C-407E-A947-70E740481C1C}">
                  <a14:useLocalDpi xmlns:a14="http://schemas.microsoft.com/office/drawing/2010/main" val="0"/>
                </a:ext>
              </a:extLst>
            </a:blip>
            <a:srcRect l="2122" r="2848" b="6160"/>
            <a:stretch/>
          </p:blipFill>
          <p:spPr>
            <a:xfrm>
              <a:off x="3049270" y="1944218"/>
              <a:ext cx="4716524" cy="3924435"/>
            </a:xfrm>
            <a:prstGeom prst="rect">
              <a:avLst/>
            </a:prstGeom>
          </p:spPr>
        </p:pic>
        <p:pic>
          <p:nvPicPr>
            <p:cNvPr id="6" name="Picture 5" descr="A screenshot of a calendar&#10;&#10;Description automatically generated">
              <a:extLst>
                <a:ext uri="{FF2B5EF4-FFF2-40B4-BE49-F238E27FC236}">
                  <a16:creationId xmlns:a16="http://schemas.microsoft.com/office/drawing/2014/main" id="{B0449936-C9EC-AC9F-CB91-87310EA72E01}"/>
                </a:ext>
              </a:extLst>
            </p:cNvPr>
            <p:cNvPicPr>
              <a:picLocks noChangeAspect="1"/>
            </p:cNvPicPr>
            <p:nvPr/>
          </p:nvPicPr>
          <p:blipFill rotWithShape="1">
            <a:blip r:embed="rId3">
              <a:extLst>
                <a:ext uri="{28A0092B-C50C-407E-A947-70E740481C1C}">
                  <a14:useLocalDpi xmlns:a14="http://schemas.microsoft.com/office/drawing/2010/main" val="0"/>
                </a:ext>
              </a:extLst>
            </a:blip>
            <a:srcRect t="831"/>
            <a:stretch/>
          </p:blipFill>
          <p:spPr>
            <a:xfrm>
              <a:off x="1773323" y="1944217"/>
              <a:ext cx="1276528" cy="3967791"/>
            </a:xfrm>
            <a:prstGeom prst="rect">
              <a:avLst/>
            </a:prstGeom>
          </p:spPr>
        </p:pic>
      </p:grpSp>
      <p:pic>
        <p:nvPicPr>
          <p:cNvPr id="8" name="Picture 7">
            <a:extLst>
              <a:ext uri="{FF2B5EF4-FFF2-40B4-BE49-F238E27FC236}">
                <a16:creationId xmlns:a16="http://schemas.microsoft.com/office/drawing/2014/main" id="{864C90F9-BBC6-4230-30DD-9B6FF4FC299D}"/>
              </a:ext>
            </a:extLst>
          </p:cNvPr>
          <p:cNvPicPr>
            <a:picLocks noChangeAspect="1"/>
          </p:cNvPicPr>
          <p:nvPr/>
        </p:nvPicPr>
        <p:blipFill>
          <a:blip r:embed="rId4"/>
          <a:stretch>
            <a:fillRect/>
          </a:stretch>
        </p:blipFill>
        <p:spPr>
          <a:xfrm>
            <a:off x="5056250" y="1111569"/>
            <a:ext cx="1538436" cy="1025624"/>
          </a:xfrm>
          <a:prstGeom prst="rect">
            <a:avLst/>
          </a:prstGeom>
        </p:spPr>
      </p:pic>
      <p:pic>
        <p:nvPicPr>
          <p:cNvPr id="9" name="Picture 8">
            <a:extLst>
              <a:ext uri="{FF2B5EF4-FFF2-40B4-BE49-F238E27FC236}">
                <a16:creationId xmlns:a16="http://schemas.microsoft.com/office/drawing/2014/main" id="{065477C9-2EB1-F34B-DD24-25F038C300EB}"/>
              </a:ext>
            </a:extLst>
          </p:cNvPr>
          <p:cNvPicPr>
            <a:picLocks noChangeAspect="1"/>
          </p:cNvPicPr>
          <p:nvPr/>
        </p:nvPicPr>
        <p:blipFill>
          <a:blip r:embed="rId5"/>
          <a:stretch>
            <a:fillRect/>
          </a:stretch>
        </p:blipFill>
        <p:spPr>
          <a:xfrm>
            <a:off x="2697081" y="1246925"/>
            <a:ext cx="1440160" cy="960107"/>
          </a:xfrm>
          <a:prstGeom prst="rect">
            <a:avLst/>
          </a:prstGeom>
        </p:spPr>
      </p:pic>
    </p:spTree>
    <p:extLst>
      <p:ext uri="{BB962C8B-B14F-4D97-AF65-F5344CB8AC3E}">
        <p14:creationId xmlns:p14="http://schemas.microsoft.com/office/powerpoint/2010/main" val="37522775"/>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9C812-607A-4477-AE71-1954F4FC873D}"/>
              </a:ext>
            </a:extLst>
          </p:cNvPr>
          <p:cNvSpPr>
            <a:spLocks noGrp="1"/>
          </p:cNvSpPr>
          <p:nvPr>
            <p:ph type="title"/>
          </p:nvPr>
        </p:nvSpPr>
        <p:spPr>
          <a:xfrm>
            <a:off x="457200" y="455170"/>
            <a:ext cx="6167438" cy="1147533"/>
          </a:xfrm>
        </p:spPr>
        <p:txBody>
          <a:bodyPr>
            <a:normAutofit fontScale="90000"/>
          </a:bodyPr>
          <a:lstStyle/>
          <a:p>
            <a:pPr marL="0" rtl="0" eaLnBrk="1" fontAlgn="t" latinLnBrk="0" hangingPunct="1">
              <a:lnSpc>
                <a:spcPct val="107000"/>
              </a:lnSpc>
              <a:spcBef>
                <a:spcPts val="0"/>
              </a:spcBef>
              <a:spcAft>
                <a:spcPts val="800"/>
              </a:spcAft>
            </a:pPr>
            <a:r>
              <a:rPr lang="en-GB" sz="2300" i="0" u="none" strike="noStrike" kern="1200" dirty="0">
                <a:solidFill>
                  <a:srgbClr val="00B0F0"/>
                </a:solidFill>
                <a:effectLst/>
              </a:rPr>
              <a:t>National Pass rate 87%</a:t>
            </a:r>
            <a:br>
              <a:rPr lang="en-GB" sz="2400" i="0" u="none" strike="noStrike" kern="1200" dirty="0">
                <a:solidFill>
                  <a:srgbClr val="00B0F0"/>
                </a:solidFill>
                <a:effectLst/>
                <a:latin typeface="Tahoma" panose="020B0604030504040204" pitchFamily="34" charset="0"/>
              </a:rPr>
            </a:br>
            <a:br>
              <a:rPr lang="en-GB" sz="2400" i="0" u="none" strike="noStrike" kern="1200" dirty="0">
                <a:solidFill>
                  <a:srgbClr val="00B0F0"/>
                </a:solidFill>
                <a:effectLst/>
                <a:latin typeface="Tahoma" panose="020B0604030504040204" pitchFamily="34" charset="0"/>
              </a:rPr>
            </a:br>
            <a:br>
              <a:rPr lang="en-GB" sz="2400" i="0" u="none" strike="noStrike" dirty="0">
                <a:solidFill>
                  <a:srgbClr val="00B0F0"/>
                </a:solidFill>
                <a:effectLst/>
                <a:latin typeface="Arial" panose="020B0604020202020204" pitchFamily="34" charset="0"/>
              </a:rPr>
            </a:br>
            <a:endParaRPr lang="en-GB" sz="2400" dirty="0">
              <a:solidFill>
                <a:srgbClr val="00B0F0"/>
              </a:solidFill>
            </a:endParaRPr>
          </a:p>
        </p:txBody>
      </p:sp>
      <p:pic>
        <p:nvPicPr>
          <p:cNvPr id="6" name="Picture 5" descr="A screenshot of a graph&#10;&#10;Description automatically generated">
            <a:extLst>
              <a:ext uri="{FF2B5EF4-FFF2-40B4-BE49-F238E27FC236}">
                <a16:creationId xmlns:a16="http://schemas.microsoft.com/office/drawing/2014/main" id="{4D99D687-C6C7-F041-7C06-E50E4AC485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1412776"/>
            <a:ext cx="5819193" cy="4857188"/>
          </a:xfrm>
          <a:prstGeom prst="rect">
            <a:avLst/>
          </a:prstGeom>
        </p:spPr>
      </p:pic>
      <p:pic>
        <p:nvPicPr>
          <p:cNvPr id="3" name="Picture 2">
            <a:extLst>
              <a:ext uri="{FF2B5EF4-FFF2-40B4-BE49-F238E27FC236}">
                <a16:creationId xmlns:a16="http://schemas.microsoft.com/office/drawing/2014/main" id="{E6E14C98-6201-606F-A960-792A9236E8DD}"/>
              </a:ext>
            </a:extLst>
          </p:cNvPr>
          <p:cNvPicPr>
            <a:picLocks noChangeAspect="1"/>
          </p:cNvPicPr>
          <p:nvPr/>
        </p:nvPicPr>
        <p:blipFill>
          <a:blip r:embed="rId3"/>
          <a:stretch>
            <a:fillRect/>
          </a:stretch>
        </p:blipFill>
        <p:spPr>
          <a:xfrm>
            <a:off x="5681198" y="1190140"/>
            <a:ext cx="1242542" cy="825126"/>
          </a:xfrm>
          <a:prstGeom prst="rect">
            <a:avLst/>
          </a:prstGeom>
        </p:spPr>
      </p:pic>
    </p:spTree>
    <p:extLst>
      <p:ext uri="{BB962C8B-B14F-4D97-AF65-F5344CB8AC3E}">
        <p14:creationId xmlns:p14="http://schemas.microsoft.com/office/powerpoint/2010/main" val="3190810011"/>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9C812-607A-4477-AE71-1954F4FC873D}"/>
              </a:ext>
            </a:extLst>
          </p:cNvPr>
          <p:cNvSpPr>
            <a:spLocks noGrp="1"/>
          </p:cNvSpPr>
          <p:nvPr>
            <p:ph type="title"/>
          </p:nvPr>
        </p:nvSpPr>
        <p:spPr>
          <a:xfrm>
            <a:off x="457200" y="455170"/>
            <a:ext cx="6167438" cy="1147533"/>
          </a:xfrm>
        </p:spPr>
        <p:txBody>
          <a:bodyPr>
            <a:normAutofit fontScale="90000"/>
          </a:bodyPr>
          <a:lstStyle/>
          <a:p>
            <a:pPr marL="0" rtl="0" eaLnBrk="1" fontAlgn="t" latinLnBrk="0" hangingPunct="1">
              <a:lnSpc>
                <a:spcPct val="107000"/>
              </a:lnSpc>
              <a:spcBef>
                <a:spcPts val="0"/>
              </a:spcBef>
              <a:spcAft>
                <a:spcPts val="800"/>
              </a:spcAft>
            </a:pPr>
            <a:r>
              <a:rPr lang="en-GB" sz="2300" i="0" u="none" strike="noStrike" kern="1200" dirty="0">
                <a:solidFill>
                  <a:srgbClr val="00B0F0"/>
                </a:solidFill>
                <a:effectLst/>
              </a:rPr>
              <a:t>National Pass rate 88% </a:t>
            </a:r>
            <a:br>
              <a:rPr lang="en-GB" sz="2400" i="0" u="none" strike="noStrike" kern="1200" dirty="0">
                <a:solidFill>
                  <a:srgbClr val="00B0F0"/>
                </a:solidFill>
                <a:effectLst/>
                <a:latin typeface="Tahoma" panose="020B0604030504040204" pitchFamily="34" charset="0"/>
              </a:rPr>
            </a:br>
            <a:br>
              <a:rPr lang="en-GB" sz="2400" i="0" u="none" strike="noStrike" kern="1200" dirty="0">
                <a:solidFill>
                  <a:srgbClr val="00B0F0"/>
                </a:solidFill>
                <a:effectLst/>
                <a:latin typeface="Tahoma" panose="020B0604030504040204" pitchFamily="34" charset="0"/>
              </a:rPr>
            </a:br>
            <a:br>
              <a:rPr lang="en-GB" sz="2400" i="0" u="none" strike="noStrike" dirty="0">
                <a:solidFill>
                  <a:srgbClr val="00B0F0"/>
                </a:solidFill>
                <a:effectLst/>
                <a:latin typeface="Arial" panose="020B0604020202020204" pitchFamily="34" charset="0"/>
              </a:rPr>
            </a:br>
            <a:endParaRPr lang="en-GB" sz="2400" dirty="0">
              <a:solidFill>
                <a:srgbClr val="00B0F0"/>
              </a:solidFill>
            </a:endParaRPr>
          </a:p>
        </p:txBody>
      </p:sp>
      <p:pic>
        <p:nvPicPr>
          <p:cNvPr id="4" name="Picture 3" descr="A screenshot of a graph&#10;&#10;Description automatically generated">
            <a:extLst>
              <a:ext uri="{FF2B5EF4-FFF2-40B4-BE49-F238E27FC236}">
                <a16:creationId xmlns:a16="http://schemas.microsoft.com/office/drawing/2014/main" id="{CD9E6CF9-0FD8-4919-7637-4A336FABFDD9}"/>
              </a:ext>
            </a:extLst>
          </p:cNvPr>
          <p:cNvPicPr>
            <a:picLocks noChangeAspect="1"/>
          </p:cNvPicPr>
          <p:nvPr/>
        </p:nvPicPr>
        <p:blipFill rotWithShape="1">
          <a:blip r:embed="rId2">
            <a:extLst>
              <a:ext uri="{28A0092B-C50C-407E-A947-70E740481C1C}">
                <a14:useLocalDpi xmlns:a14="http://schemas.microsoft.com/office/drawing/2010/main" val="0"/>
              </a:ext>
            </a:extLst>
          </a:blip>
          <a:srcRect r="1546" b="7535"/>
          <a:stretch/>
        </p:blipFill>
        <p:spPr>
          <a:xfrm>
            <a:off x="1599785" y="1614395"/>
            <a:ext cx="5852535" cy="4694925"/>
          </a:xfrm>
          <a:prstGeom prst="rect">
            <a:avLst/>
          </a:prstGeom>
        </p:spPr>
      </p:pic>
      <p:pic>
        <p:nvPicPr>
          <p:cNvPr id="5" name="Picture 4">
            <a:extLst>
              <a:ext uri="{FF2B5EF4-FFF2-40B4-BE49-F238E27FC236}">
                <a16:creationId xmlns:a16="http://schemas.microsoft.com/office/drawing/2014/main" id="{041F7557-DE12-3AA6-4981-7A769400568F}"/>
              </a:ext>
            </a:extLst>
          </p:cNvPr>
          <p:cNvPicPr>
            <a:picLocks noChangeAspect="1"/>
          </p:cNvPicPr>
          <p:nvPr/>
        </p:nvPicPr>
        <p:blipFill>
          <a:blip r:embed="rId3"/>
          <a:stretch>
            <a:fillRect/>
          </a:stretch>
        </p:blipFill>
        <p:spPr>
          <a:xfrm>
            <a:off x="5638979" y="1002708"/>
            <a:ext cx="1799985" cy="1199989"/>
          </a:xfrm>
          <a:prstGeom prst="rect">
            <a:avLst/>
          </a:prstGeom>
        </p:spPr>
      </p:pic>
    </p:spTree>
    <p:extLst>
      <p:ext uri="{BB962C8B-B14F-4D97-AF65-F5344CB8AC3E}">
        <p14:creationId xmlns:p14="http://schemas.microsoft.com/office/powerpoint/2010/main" val="263989858"/>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normAutofit/>
          </a:bodyPr>
          <a:lstStyle/>
          <a:p>
            <a:r>
              <a:rPr lang="en-GB" sz="2030" dirty="0"/>
              <a:t>Scoring for Advanced Driver and Rider Tests </a:t>
            </a:r>
          </a:p>
        </p:txBody>
      </p:sp>
      <p:sp>
        <p:nvSpPr>
          <p:cNvPr id="2" name="Text Placeholder 1"/>
          <p:cNvSpPr>
            <a:spLocks noGrp="1"/>
          </p:cNvSpPr>
          <p:nvPr>
            <p:ph type="body" sz="quarter" idx="13"/>
          </p:nvPr>
        </p:nvSpPr>
        <p:spPr/>
        <p:txBody>
          <a:bodyPr/>
          <a:lstStyle/>
          <a:p>
            <a:r>
              <a:rPr lang="en-GB" sz="1650" dirty="0"/>
              <a:t>1 = Commend</a:t>
            </a:r>
          </a:p>
          <a:p>
            <a:pPr lvl="1"/>
            <a:r>
              <a:rPr lang="en-GB" sz="1650" dirty="0"/>
              <a:t>Consistently demonstrates competency to a high standard with confidence; shows sound understanding of interaction between this and other competencies.</a:t>
            </a:r>
          </a:p>
          <a:p>
            <a:pPr lvl="1"/>
            <a:endParaRPr lang="en-GB" sz="1650" dirty="0"/>
          </a:p>
          <a:p>
            <a:r>
              <a:rPr lang="da-DK" sz="1650" dirty="0"/>
              <a:t>2 = Satisfactory</a:t>
            </a:r>
          </a:p>
          <a:p>
            <a:pPr lvl="1"/>
            <a:r>
              <a:rPr lang="da-DK" sz="1650" dirty="0"/>
              <a:t>Consistently demonstrates competency</a:t>
            </a:r>
          </a:p>
          <a:p>
            <a:pPr lvl="1"/>
            <a:endParaRPr lang="da-DK" sz="1650" dirty="0"/>
          </a:p>
          <a:p>
            <a:r>
              <a:rPr lang="en-GB" sz="1650" dirty="0"/>
              <a:t>3 = Requires Development</a:t>
            </a:r>
          </a:p>
          <a:p>
            <a:pPr lvl="1"/>
            <a:r>
              <a:rPr lang="en-GB" sz="1650" dirty="0"/>
              <a:t>Fails to consistently demonstrate competency</a:t>
            </a:r>
          </a:p>
          <a:p>
            <a:pPr lvl="1"/>
            <a:endParaRPr lang="en-GB" b="1" dirty="0"/>
          </a:p>
          <a:p>
            <a:endParaRPr lang="da-DK" sz="1350" b="1" dirty="0"/>
          </a:p>
          <a:p>
            <a:endParaRPr lang="en-GB" sz="1350" b="1" dirty="0"/>
          </a:p>
          <a:p>
            <a:endParaRPr lang="en-GB" dirty="0"/>
          </a:p>
        </p:txBody>
      </p:sp>
      <p:pic>
        <p:nvPicPr>
          <p:cNvPr id="4" name="Picture 3" descr="A blue and white form with text&#10;&#10;Description automatically generated">
            <a:extLst>
              <a:ext uri="{FF2B5EF4-FFF2-40B4-BE49-F238E27FC236}">
                <a16:creationId xmlns:a16="http://schemas.microsoft.com/office/drawing/2014/main" id="{13EF2C64-BEFC-0AC5-862F-AD20F78D9C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23758">
            <a:off x="6226338" y="3250651"/>
            <a:ext cx="2226677" cy="3153285"/>
          </a:xfrm>
          <a:prstGeom prst="rect">
            <a:avLst/>
          </a:prstGeom>
        </p:spPr>
      </p:pic>
    </p:spTree>
    <p:extLst>
      <p:ext uri="{BB962C8B-B14F-4D97-AF65-F5344CB8AC3E}">
        <p14:creationId xmlns:p14="http://schemas.microsoft.com/office/powerpoint/2010/main" val="2896888563"/>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2032" dirty="0"/>
              <a:t>Awarding of a F1RST</a:t>
            </a:r>
          </a:p>
        </p:txBody>
      </p:sp>
      <p:sp>
        <p:nvSpPr>
          <p:cNvPr id="6" name="Text Placeholder 5"/>
          <p:cNvSpPr>
            <a:spLocks noGrp="1"/>
          </p:cNvSpPr>
          <p:nvPr>
            <p:ph type="body" sz="quarter" idx="13"/>
          </p:nvPr>
        </p:nvSpPr>
        <p:spPr>
          <a:xfrm>
            <a:off x="457201" y="1600201"/>
            <a:ext cx="8407398" cy="5105163"/>
          </a:xfrm>
        </p:spPr>
        <p:txBody>
          <a:bodyPr>
            <a:noAutofit/>
          </a:bodyPr>
          <a:lstStyle/>
          <a:p>
            <a:pPr marL="0" indent="0">
              <a:buNone/>
            </a:pPr>
            <a:endParaRPr lang="en-GB" sz="1650" dirty="0"/>
          </a:p>
          <a:p>
            <a:r>
              <a:rPr lang="en-GB" sz="1650" dirty="0"/>
              <a:t>No score of 3 in any section.</a:t>
            </a:r>
          </a:p>
          <a:p>
            <a:pPr marL="0" indent="0">
              <a:buNone/>
            </a:pPr>
            <a:endParaRPr lang="en-GB" sz="1650" dirty="0"/>
          </a:p>
          <a:p>
            <a:r>
              <a:rPr lang="en-GB" sz="1650" dirty="0"/>
              <a:t>Examiners have the discretion to recommend a candidate even if they score a “2” in no more than three categories.</a:t>
            </a:r>
          </a:p>
          <a:p>
            <a:r>
              <a:rPr lang="en-GB" sz="1650" dirty="0"/>
              <a:t>Those categories can be:-</a:t>
            </a:r>
          </a:p>
          <a:p>
            <a:pPr marL="342900" indent="-342900">
              <a:buFont typeface="+mj-lt"/>
              <a:buAutoNum type="arabicPeriod"/>
            </a:pPr>
            <a:r>
              <a:rPr lang="en-GB" sz="1650"/>
              <a:t>Spoken </a:t>
            </a:r>
            <a:r>
              <a:rPr lang="en-GB" sz="1650" dirty="0"/>
              <a:t>Thoughts,</a:t>
            </a:r>
          </a:p>
          <a:p>
            <a:pPr marL="342900" indent="-342900">
              <a:buFont typeface="+mj-lt"/>
              <a:buAutoNum type="arabicPeriod"/>
            </a:pPr>
            <a:r>
              <a:rPr lang="en-GB" sz="1650" dirty="0"/>
              <a:t>Vehicle Sympathy &amp; Eco-Driving</a:t>
            </a:r>
          </a:p>
          <a:p>
            <a:pPr marL="342900" indent="-342900">
              <a:buFont typeface="+mj-lt"/>
              <a:buAutoNum type="arabicPeriod"/>
            </a:pPr>
            <a:r>
              <a:rPr lang="en-GB" sz="1650" dirty="0"/>
              <a:t>Any one other category for Car or two other categories for Bike – except for Safety &amp;  Legality, and Slow Manoeuvring which must score a “1”</a:t>
            </a:r>
          </a:p>
          <a:p>
            <a:pPr marL="0" indent="0">
              <a:buNone/>
            </a:pPr>
            <a:endParaRPr lang="en-GB" sz="1650" dirty="0"/>
          </a:p>
          <a:p>
            <a:r>
              <a:rPr lang="en-GB" sz="1650" dirty="0"/>
              <a:t>The remainder need to be scored 1</a:t>
            </a:r>
          </a:p>
        </p:txBody>
      </p:sp>
    </p:spTree>
    <p:extLst>
      <p:ext uri="{BB962C8B-B14F-4D97-AF65-F5344CB8AC3E}">
        <p14:creationId xmlns:p14="http://schemas.microsoft.com/office/powerpoint/2010/main" val="3876821096"/>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030" dirty="0"/>
              <a:t>Tests</a:t>
            </a:r>
          </a:p>
        </p:txBody>
      </p:sp>
      <p:sp>
        <p:nvSpPr>
          <p:cNvPr id="3" name="Text Placeholder 2"/>
          <p:cNvSpPr>
            <a:spLocks noGrp="1"/>
          </p:cNvSpPr>
          <p:nvPr>
            <p:ph type="body" sz="quarter" idx="13"/>
          </p:nvPr>
        </p:nvSpPr>
        <p:spPr>
          <a:xfrm>
            <a:off x="539552" y="1600201"/>
            <a:ext cx="7210425" cy="4032249"/>
          </a:xfrm>
        </p:spPr>
        <p:txBody>
          <a:bodyPr vert="horz" lIns="0" tIns="0" rIns="0" bIns="0" rtlCol="0" anchor="t">
            <a:normAutofit/>
          </a:bodyPr>
          <a:lstStyle/>
          <a:p>
            <a:pPr marL="0" indent="0">
              <a:buNone/>
            </a:pPr>
            <a:endParaRPr lang="en-GB" sz="1800" dirty="0"/>
          </a:p>
          <a:p>
            <a:pPr marL="179705" indent="-179705"/>
            <a:r>
              <a:rPr lang="en-GB" sz="1800" dirty="0"/>
              <a:t>Fellows Test, Fellows Requalification, Members Assessment are all simply an Advanced Driver/Rider Test and need to be scored accordingly.  Plus, you can also get a F1RST!</a:t>
            </a:r>
            <a:endParaRPr lang="en-GB" sz="1800" dirty="0">
              <a:ea typeface="Tahoma"/>
              <a:cs typeface="Tahoma"/>
            </a:endParaRPr>
          </a:p>
          <a:p>
            <a:pPr marL="179705" indent="-179705"/>
            <a:endParaRPr lang="en-GB" sz="1800" dirty="0">
              <a:ea typeface="Tahoma"/>
              <a:cs typeface="Tahoma"/>
            </a:endParaRPr>
          </a:p>
          <a:p>
            <a:pPr marL="179705" indent="-179705"/>
            <a:r>
              <a:rPr lang="en-GB" sz="1800" dirty="0"/>
              <a:t>If your candidate is an Observer for the class of vehicle that they are taking a test in (Car Observer for car test – m/cycle Observer for m/cycle test) and they are unsuccessful, please inform your ASDM with result and copy of your report.</a:t>
            </a:r>
            <a:endParaRPr lang="en-GB" sz="1800" dirty="0">
              <a:ea typeface="Tahoma"/>
              <a:cs typeface="Tahoma"/>
            </a:endParaRPr>
          </a:p>
          <a:p>
            <a:pPr marL="179705" indent="-179705"/>
            <a:endParaRPr lang="en-GB" sz="1800" dirty="0">
              <a:ea typeface="Tahoma"/>
              <a:cs typeface="Tahoma"/>
            </a:endParaRPr>
          </a:p>
          <a:p>
            <a:pPr marL="0" indent="0">
              <a:buNone/>
            </a:pPr>
            <a:endParaRPr lang="en-GB" sz="1800" dirty="0"/>
          </a:p>
          <a:p>
            <a:pPr marL="0" indent="0">
              <a:buNone/>
            </a:pPr>
            <a:endParaRPr lang="en-GB" dirty="0"/>
          </a:p>
          <a:p>
            <a:pPr marL="0" indent="0">
              <a:buNone/>
            </a:pPr>
            <a:endParaRPr lang="en-GB" sz="1238" dirty="0"/>
          </a:p>
          <a:p>
            <a:pPr marL="179705" indent="-179705"/>
            <a:endParaRPr lang="en-GB" dirty="0">
              <a:ea typeface="Tahoma"/>
              <a:cs typeface="Tahoma"/>
            </a:endParaRPr>
          </a:p>
          <a:p>
            <a:pPr marL="179705" indent="-179705"/>
            <a:endParaRPr lang="en-GB" sz="1238" dirty="0">
              <a:ea typeface="Tahoma"/>
              <a:cs typeface="Tahoma"/>
            </a:endParaRPr>
          </a:p>
          <a:p>
            <a:pPr marL="179705" indent="-179705"/>
            <a:endParaRPr lang="en-GB" sz="1238" dirty="0">
              <a:ea typeface="Tahoma"/>
              <a:cs typeface="Tahoma"/>
            </a:endParaRPr>
          </a:p>
        </p:txBody>
      </p:sp>
    </p:spTree>
    <p:extLst>
      <p:ext uri="{BB962C8B-B14F-4D97-AF65-F5344CB8AC3E}">
        <p14:creationId xmlns:p14="http://schemas.microsoft.com/office/powerpoint/2010/main" val="482299329"/>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030" dirty="0"/>
              <a:t>Tests</a:t>
            </a:r>
          </a:p>
        </p:txBody>
      </p:sp>
      <p:sp>
        <p:nvSpPr>
          <p:cNvPr id="3" name="Text Placeholder 2"/>
          <p:cNvSpPr>
            <a:spLocks noGrp="1"/>
          </p:cNvSpPr>
          <p:nvPr>
            <p:ph type="body" sz="quarter" idx="13"/>
          </p:nvPr>
        </p:nvSpPr>
        <p:spPr>
          <a:xfrm>
            <a:off x="539552" y="948526"/>
            <a:ext cx="7210425" cy="4032249"/>
          </a:xfrm>
        </p:spPr>
        <p:txBody>
          <a:bodyPr>
            <a:normAutofit/>
          </a:bodyPr>
          <a:lstStyle/>
          <a:p>
            <a:pPr marL="0" indent="0">
              <a:buNone/>
            </a:pPr>
            <a:endParaRPr lang="en-GB" sz="1800" dirty="0"/>
          </a:p>
          <a:p>
            <a:endParaRPr lang="en-GB" sz="1800" dirty="0"/>
          </a:p>
          <a:p>
            <a:r>
              <a:rPr lang="en-GB" sz="1800" dirty="0"/>
              <a:t>Below freezing overnight and doesn’t exceed +5 degrees – consider rescheduling ride/drive. As the Examiner, you make the </a:t>
            </a:r>
            <a:r>
              <a:rPr lang="en-GB" sz="1800"/>
              <a:t>decision.</a:t>
            </a:r>
            <a:r>
              <a:rPr lang="en-GB" sz="1800">
                <a:sym typeface="Wingdings" panose="05000000000000000000" pitchFamily="2" charset="2"/>
              </a:rPr>
              <a:t></a:t>
            </a:r>
            <a:endParaRPr lang="en-GB" sz="1800" dirty="0"/>
          </a:p>
          <a:p>
            <a:endParaRPr lang="en-GB" sz="1800" dirty="0"/>
          </a:p>
          <a:p>
            <a:pPr marL="0" indent="0">
              <a:buNone/>
            </a:pPr>
            <a:endParaRPr lang="en-GB" dirty="0"/>
          </a:p>
          <a:p>
            <a:pPr marL="0" indent="0">
              <a:buNone/>
            </a:pPr>
            <a:endParaRPr lang="en-GB" sz="1238" dirty="0"/>
          </a:p>
          <a:p>
            <a:endParaRPr lang="en-GB" dirty="0"/>
          </a:p>
          <a:p>
            <a:endParaRPr lang="en-GB" sz="1238" dirty="0"/>
          </a:p>
          <a:p>
            <a:endParaRPr lang="en-GB" sz="1238" dirty="0"/>
          </a:p>
        </p:txBody>
      </p:sp>
      <p:pic>
        <p:nvPicPr>
          <p:cNvPr id="4" name="Picture 3">
            <a:extLst>
              <a:ext uri="{FF2B5EF4-FFF2-40B4-BE49-F238E27FC236}">
                <a16:creationId xmlns:a16="http://schemas.microsoft.com/office/drawing/2014/main" id="{60E87176-6764-1D67-0A37-95FA6FC1E56F}"/>
              </a:ext>
            </a:extLst>
          </p:cNvPr>
          <p:cNvPicPr>
            <a:picLocks noChangeAspect="1"/>
          </p:cNvPicPr>
          <p:nvPr/>
        </p:nvPicPr>
        <p:blipFill>
          <a:blip r:embed="rId2"/>
          <a:stretch>
            <a:fillRect/>
          </a:stretch>
        </p:blipFill>
        <p:spPr>
          <a:xfrm>
            <a:off x="1727684" y="2566704"/>
            <a:ext cx="5148572" cy="3844998"/>
          </a:xfrm>
          <a:prstGeom prst="rect">
            <a:avLst/>
          </a:prstGeom>
        </p:spPr>
      </p:pic>
    </p:spTree>
    <p:extLst>
      <p:ext uri="{BB962C8B-B14F-4D97-AF65-F5344CB8AC3E}">
        <p14:creationId xmlns:p14="http://schemas.microsoft.com/office/powerpoint/2010/main" val="592645811"/>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sz="2030" dirty="0">
                <a:solidFill>
                  <a:srgbClr val="00B0F0"/>
                </a:solidFill>
              </a:rPr>
              <a:t>EV’s and Automatics</a:t>
            </a:r>
            <a:endParaRPr lang="en-GB" sz="2030" dirty="0">
              <a:solidFill>
                <a:srgbClr val="00B0F0"/>
              </a:solidFill>
            </a:endParaRPr>
          </a:p>
        </p:txBody>
      </p:sp>
      <p:sp>
        <p:nvSpPr>
          <p:cNvPr id="3" name="Text Placeholder 2"/>
          <p:cNvSpPr>
            <a:spLocks noGrp="1"/>
          </p:cNvSpPr>
          <p:nvPr>
            <p:ph type="body" sz="quarter" idx="13"/>
          </p:nvPr>
        </p:nvSpPr>
        <p:spPr>
          <a:xfrm>
            <a:off x="457201" y="1340768"/>
            <a:ext cx="8075239" cy="4884544"/>
          </a:xfrm>
        </p:spPr>
        <p:txBody>
          <a:bodyPr>
            <a:normAutofit/>
          </a:bodyPr>
          <a:lstStyle/>
          <a:p>
            <a:r>
              <a:rPr lang="en-GB" sz="1650" dirty="0"/>
              <a:t>Leaving an automatic vehicle in ‘Drive’ for the entire test does not constitute a score of 3. If the vehicle is in ‘Park’ when you enter it and ‘Drive’ is selected throughout the journey and ‘Reverse’ is selected for a slow speed manoeuvre, then this should attract a score of 2 – Satisfactory</a:t>
            </a:r>
          </a:p>
          <a:p>
            <a:pPr marL="0" indent="0">
              <a:buNone/>
            </a:pPr>
            <a:endParaRPr lang="en-GB" sz="1650" dirty="0"/>
          </a:p>
          <a:p>
            <a:r>
              <a:rPr lang="en-GB" sz="1650" dirty="0"/>
              <a:t>If candidate can explain why leaving it alone (and is correct in their explanation) then consider a ‘1’ e.g. “positronic gear box doesn’t necessarily engage to higher gear on steep descent and therefore a lower gear doesn’t need to be engaged to control descent speed.”</a:t>
            </a:r>
          </a:p>
          <a:p>
            <a:pPr marL="0" indent="0">
              <a:buNone/>
            </a:pPr>
            <a:endParaRPr lang="en-GB" sz="1650" dirty="0"/>
          </a:p>
          <a:p>
            <a:r>
              <a:rPr lang="en-GB" sz="1650" dirty="0"/>
              <a:t>“Flappy Paddle” use can be explained by candidate if not used. No need for them to use if not required.</a:t>
            </a:r>
          </a:p>
          <a:p>
            <a:pPr marL="0" indent="0">
              <a:buNone/>
            </a:pPr>
            <a:r>
              <a:rPr lang="en-GB" sz="1650" dirty="0"/>
              <a:t>	</a:t>
            </a:r>
            <a:endParaRPr lang="en-GB" altLang="ja-JP" sz="1650" dirty="0"/>
          </a:p>
          <a:p>
            <a:endParaRPr lang="en-GB" sz="1650" dirty="0"/>
          </a:p>
        </p:txBody>
      </p:sp>
    </p:spTree>
    <p:extLst>
      <p:ext uri="{BB962C8B-B14F-4D97-AF65-F5344CB8AC3E}">
        <p14:creationId xmlns:p14="http://schemas.microsoft.com/office/powerpoint/2010/main" val="9952976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sz="2030" dirty="0">
                <a:solidFill>
                  <a:srgbClr val="00B0F0"/>
                </a:solidFill>
              </a:rPr>
              <a:t>Introductions</a:t>
            </a:r>
            <a:endParaRPr lang="en-GB" sz="2030" dirty="0">
              <a:solidFill>
                <a:srgbClr val="00B0F0"/>
              </a:solidFill>
            </a:endParaRPr>
          </a:p>
        </p:txBody>
      </p:sp>
      <p:sp>
        <p:nvSpPr>
          <p:cNvPr id="3" name="Text Placeholder 2"/>
          <p:cNvSpPr>
            <a:spLocks noGrp="1"/>
          </p:cNvSpPr>
          <p:nvPr>
            <p:ph type="body" sz="quarter" idx="13"/>
          </p:nvPr>
        </p:nvSpPr>
        <p:spPr>
          <a:xfrm>
            <a:off x="457201" y="1340768"/>
            <a:ext cx="7210425" cy="4776399"/>
          </a:xfrm>
        </p:spPr>
        <p:txBody>
          <a:bodyPr>
            <a:normAutofit/>
          </a:bodyPr>
          <a:lstStyle/>
          <a:p>
            <a:pPr marL="0" indent="0">
              <a:buNone/>
              <a:defRPr/>
            </a:pPr>
            <a:endParaRPr lang="en-GB" sz="2600" dirty="0">
              <a:solidFill>
                <a:schemeClr val="accent6">
                  <a:lumMod val="50000"/>
                </a:schemeClr>
              </a:solidFill>
              <a:ea typeface="ＭＳ Ｐゴシック" charset="0"/>
              <a:cs typeface="Arial" panose="020B0604020202020204" pitchFamily="34" charset="0"/>
            </a:endParaRPr>
          </a:p>
          <a:p>
            <a:pPr>
              <a:defRPr/>
            </a:pPr>
            <a:r>
              <a:rPr lang="en-GB" sz="1650" dirty="0">
                <a:solidFill>
                  <a:schemeClr val="accent6">
                    <a:lumMod val="50000"/>
                  </a:schemeClr>
                </a:solidFill>
                <a:ea typeface="ＭＳ Ｐゴシック" charset="0"/>
                <a:cs typeface="Arial" panose="020B0604020202020204" pitchFamily="34" charset="0"/>
              </a:rPr>
              <a:t>Stuart Haythorn- Area Service Delivery Manager Region 2</a:t>
            </a:r>
          </a:p>
          <a:p>
            <a:pPr>
              <a:defRPr/>
            </a:pPr>
            <a:endParaRPr lang="en-GB" sz="1650" dirty="0">
              <a:solidFill>
                <a:schemeClr val="accent6">
                  <a:lumMod val="50000"/>
                </a:schemeClr>
              </a:solidFill>
              <a:ea typeface="ＭＳ Ｐゴシック" charset="0"/>
              <a:cs typeface="Arial" panose="020B0604020202020204" pitchFamily="34" charset="0"/>
            </a:endParaRPr>
          </a:p>
          <a:p>
            <a:pPr>
              <a:defRPr/>
            </a:pPr>
            <a:r>
              <a:rPr lang="en-GB" sz="1650" dirty="0">
                <a:solidFill>
                  <a:schemeClr val="accent6">
                    <a:lumMod val="50000"/>
                  </a:schemeClr>
                </a:solidFill>
                <a:ea typeface="ＭＳ Ｐゴシック" charset="0"/>
                <a:cs typeface="Arial" panose="020B0604020202020204" pitchFamily="34" charset="0"/>
              </a:rPr>
              <a:t>Dave Cox- Area Service Delivery Manager Region 6</a:t>
            </a:r>
          </a:p>
          <a:p>
            <a:pPr lvl="1">
              <a:defRPr/>
            </a:pPr>
            <a:endParaRPr lang="en-GB" sz="2400" dirty="0">
              <a:solidFill>
                <a:schemeClr val="accent6">
                  <a:lumMod val="50000"/>
                </a:schemeClr>
              </a:solidFill>
              <a:ea typeface="ＭＳ Ｐゴシック" charset="0"/>
              <a:cs typeface="Arial" panose="020B0604020202020204" pitchFamily="34" charset="0"/>
            </a:endParaRPr>
          </a:p>
          <a:p>
            <a:pPr>
              <a:defRPr/>
            </a:pPr>
            <a:endParaRPr lang="en-GB" sz="2400" dirty="0">
              <a:solidFill>
                <a:schemeClr val="accent6">
                  <a:lumMod val="50000"/>
                </a:schemeClr>
              </a:solidFill>
              <a:ea typeface="ＭＳ Ｐゴシック" charset="0"/>
              <a:cs typeface="Arial" panose="020B0604020202020204" pitchFamily="34" charset="0"/>
            </a:endParaRPr>
          </a:p>
          <a:p>
            <a:pPr>
              <a:defRPr/>
            </a:pPr>
            <a:endParaRPr lang="en-GB" sz="1800" b="1" dirty="0">
              <a:solidFill>
                <a:schemeClr val="accent6">
                  <a:lumMod val="50000"/>
                </a:schemeClr>
              </a:solidFill>
              <a:ea typeface="ＭＳ Ｐゴシック" charset="0"/>
              <a:cs typeface="Arial" panose="020B0604020202020204" pitchFamily="34" charset="0"/>
            </a:endParaRPr>
          </a:p>
          <a:p>
            <a:endParaRPr lang="en-GB" dirty="0"/>
          </a:p>
        </p:txBody>
      </p:sp>
    </p:spTree>
    <p:extLst>
      <p:ext uri="{BB962C8B-B14F-4D97-AF65-F5344CB8AC3E}">
        <p14:creationId xmlns:p14="http://schemas.microsoft.com/office/powerpoint/2010/main" val="807142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sz="2030" dirty="0">
                <a:solidFill>
                  <a:srgbClr val="00B0F0"/>
                </a:solidFill>
              </a:rPr>
              <a:t>EV’s and Automatics</a:t>
            </a:r>
            <a:endParaRPr lang="en-GB" sz="2030" dirty="0">
              <a:solidFill>
                <a:srgbClr val="00B0F0"/>
              </a:solidFill>
            </a:endParaRPr>
          </a:p>
        </p:txBody>
      </p:sp>
      <p:sp>
        <p:nvSpPr>
          <p:cNvPr id="3" name="Text Placeholder 2"/>
          <p:cNvSpPr>
            <a:spLocks noGrp="1"/>
          </p:cNvSpPr>
          <p:nvPr>
            <p:ph type="body" sz="quarter" idx="13"/>
          </p:nvPr>
        </p:nvSpPr>
        <p:spPr>
          <a:xfrm>
            <a:off x="457201" y="1340768"/>
            <a:ext cx="8075239" cy="4884544"/>
          </a:xfrm>
        </p:spPr>
        <p:txBody>
          <a:bodyPr vert="horz" lIns="0" tIns="0" rIns="0" bIns="0" rtlCol="0" anchor="t">
            <a:normAutofit/>
          </a:bodyPr>
          <a:lstStyle/>
          <a:p>
            <a:pPr marL="179705" indent="-179705"/>
            <a:r>
              <a:rPr lang="en-GB" sz="1700" dirty="0">
                <a:ea typeface="Tahoma"/>
                <a:cs typeface="Tahoma"/>
              </a:rPr>
              <a:t>DCT type gearboxes are going to become more common and depending on the variant may need to be placed in neutral whilst stationary at traffic lights etc</a:t>
            </a:r>
            <a:endParaRPr lang="en-GB" altLang="ja-JP" sz="1650" dirty="0">
              <a:ea typeface="Tahoma"/>
              <a:cs typeface="Tahoma"/>
            </a:endParaRPr>
          </a:p>
          <a:p>
            <a:pPr marL="179705" indent="-179705"/>
            <a:endParaRPr lang="en-GB" sz="1700" dirty="0">
              <a:ea typeface="Tahoma"/>
              <a:cs typeface="Tahoma"/>
            </a:endParaRPr>
          </a:p>
          <a:p>
            <a:pPr marL="179705" indent="-179705"/>
            <a:r>
              <a:rPr lang="en-GB" sz="1700" dirty="0">
                <a:ea typeface="Tahoma"/>
                <a:cs typeface="Tahoma"/>
              </a:rPr>
              <a:t>Quick shifters on bikes are not auto boxes</a:t>
            </a:r>
          </a:p>
          <a:p>
            <a:pPr marL="179705" indent="-179705"/>
            <a:endParaRPr lang="en-GB" altLang="ja-JP" sz="1650" dirty="0"/>
          </a:p>
          <a:p>
            <a:pPr marL="179705" indent="-179705"/>
            <a:r>
              <a:rPr lang="en-GB" altLang="ja-JP" sz="1650" dirty="0"/>
              <a:t>EV’s - Regenerative braking is part of the Speed loss phase. Leave time for the vehicle to settle before negotiating the hazard </a:t>
            </a:r>
            <a:endParaRPr lang="en-GB" altLang="ja-JP" sz="1650" dirty="0">
              <a:ea typeface="Tahoma"/>
              <a:cs typeface="Tahoma"/>
            </a:endParaRPr>
          </a:p>
          <a:p>
            <a:pPr marL="0" indent="0">
              <a:buNone/>
            </a:pPr>
            <a:endParaRPr lang="en-GB" altLang="ja-JP" sz="1650" dirty="0"/>
          </a:p>
          <a:p>
            <a:pPr marL="179705" indent="-179705"/>
            <a:r>
              <a:rPr lang="en-GB" sz="1650" dirty="0"/>
              <a:t>Scoring for gears in EV.  Score ‘1’ in older test booking so it does not affect the chance of gaining a F1RST and show reason in test report – e.g. BMW electric car without gears or driver changeable mode settings.</a:t>
            </a:r>
            <a:endParaRPr lang="en-GB" sz="1650" dirty="0">
              <a:ea typeface="Tahoma"/>
              <a:cs typeface="Tahoma"/>
            </a:endParaRPr>
          </a:p>
          <a:p>
            <a:pPr marL="179705" indent="-179705"/>
            <a:endParaRPr lang="en-GB" sz="1650" dirty="0"/>
          </a:p>
          <a:p>
            <a:pPr marL="179705" indent="-179705"/>
            <a:r>
              <a:rPr lang="en-GB" sz="1650" dirty="0"/>
              <a:t>On new test booking, DARTS report will have drop down for gears will include N/A. (cars and bikes)</a:t>
            </a:r>
            <a:endParaRPr lang="en-GB" sz="1650" dirty="0">
              <a:ea typeface="Tahoma"/>
              <a:cs typeface="Tahoma"/>
            </a:endParaRPr>
          </a:p>
          <a:p>
            <a:pPr marL="0" indent="0">
              <a:buNone/>
            </a:pPr>
            <a:endParaRPr lang="en-GB" sz="1650" dirty="0"/>
          </a:p>
          <a:p>
            <a:pPr marL="179705" indent="-179705"/>
            <a:endParaRPr lang="en-GB" sz="1650" dirty="0">
              <a:ea typeface="Tahoma"/>
              <a:cs typeface="Tahoma"/>
            </a:endParaRPr>
          </a:p>
        </p:txBody>
      </p:sp>
    </p:spTree>
    <p:extLst>
      <p:ext uri="{BB962C8B-B14F-4D97-AF65-F5344CB8AC3E}">
        <p14:creationId xmlns:p14="http://schemas.microsoft.com/office/powerpoint/2010/main" val="145163053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030" dirty="0"/>
              <a:t>Admin &amp; Reports</a:t>
            </a:r>
          </a:p>
        </p:txBody>
      </p:sp>
      <p:sp>
        <p:nvSpPr>
          <p:cNvPr id="3" name="Text Placeholder 2"/>
          <p:cNvSpPr>
            <a:spLocks noGrp="1"/>
          </p:cNvSpPr>
          <p:nvPr>
            <p:ph type="body" sz="quarter" idx="13"/>
          </p:nvPr>
        </p:nvSpPr>
        <p:spPr>
          <a:xfrm>
            <a:off x="539552" y="1340768"/>
            <a:ext cx="7812868" cy="5148572"/>
          </a:xfrm>
        </p:spPr>
        <p:txBody>
          <a:bodyPr vert="horz" lIns="0" tIns="0" rIns="0" bIns="0" rtlCol="0" anchor="t">
            <a:normAutofit/>
          </a:bodyPr>
          <a:lstStyle/>
          <a:p>
            <a:pPr marL="179705" indent="-179705"/>
            <a:r>
              <a:rPr lang="en-GB" sz="1800" dirty="0"/>
              <a:t>Remember to use evidenced reporting </a:t>
            </a:r>
            <a:endParaRPr lang="en-US" dirty="0"/>
          </a:p>
          <a:p>
            <a:pPr marL="0" indent="0">
              <a:buNone/>
            </a:pPr>
            <a:endParaRPr lang="en-GB" sz="1800" dirty="0"/>
          </a:p>
          <a:p>
            <a:pPr marL="179705" indent="-179705"/>
            <a:r>
              <a:rPr lang="en-GB" sz="1800" dirty="0"/>
              <a:t>Please proofread your reports, check spelling and grammar</a:t>
            </a:r>
            <a:endParaRPr lang="en-GB" sz="1800" dirty="0">
              <a:ea typeface="Tahoma"/>
              <a:cs typeface="Tahoma"/>
            </a:endParaRPr>
          </a:p>
          <a:p>
            <a:pPr marL="0" indent="0">
              <a:buNone/>
            </a:pPr>
            <a:endParaRPr lang="en-GB" sz="1800" dirty="0"/>
          </a:p>
          <a:p>
            <a:pPr marL="179705" indent="-179705"/>
            <a:r>
              <a:rPr lang="en-GB" sz="1800" dirty="0"/>
              <a:t>Complete a meaningful written report in DARTS covering what went well and what can still be worked on in a short development plan</a:t>
            </a:r>
            <a:endParaRPr lang="en-GB" sz="1800" dirty="0">
              <a:ea typeface="Tahoma"/>
              <a:cs typeface="Tahoma"/>
            </a:endParaRPr>
          </a:p>
          <a:p>
            <a:pPr marL="179705" indent="-179705"/>
            <a:endParaRPr lang="en-GB" sz="1800" dirty="0">
              <a:ea typeface="Tahoma"/>
              <a:cs typeface="Tahoma"/>
            </a:endParaRPr>
          </a:p>
          <a:p>
            <a:pPr marL="179705" indent="-179705"/>
            <a:r>
              <a:rPr lang="en-GB" sz="1800" dirty="0"/>
              <a:t>Provide reports with evidence to justify scores. “ Well done - a good advanced drive/ride.”  - no longer cuts it </a:t>
            </a:r>
            <a:r>
              <a:rPr lang="en-GB" sz="1800" dirty="0">
                <a:sym typeface="Wingdings" panose="05000000000000000000" pitchFamily="2" charset="2"/>
              </a:rPr>
              <a:t></a:t>
            </a:r>
            <a:endParaRPr lang="en-GB" sz="1800" dirty="0">
              <a:ea typeface="Tahoma"/>
              <a:cs typeface="Tahoma"/>
              <a:sym typeface="Wingdings" panose="05000000000000000000" pitchFamily="2" charset="2"/>
            </a:endParaRPr>
          </a:p>
          <a:p>
            <a:pPr marL="0" indent="0">
              <a:buNone/>
            </a:pPr>
            <a:endParaRPr lang="en-GB" sz="1800" dirty="0"/>
          </a:p>
          <a:p>
            <a:pPr marL="0" indent="0">
              <a:buNone/>
            </a:pPr>
            <a:endParaRPr lang="en-GB" dirty="0"/>
          </a:p>
          <a:p>
            <a:pPr marL="179705" indent="-179705"/>
            <a:endParaRPr lang="en-GB" dirty="0">
              <a:ea typeface="Tahoma"/>
              <a:cs typeface="Tahoma"/>
            </a:endParaRPr>
          </a:p>
          <a:p>
            <a:pPr marL="179705" indent="-179705"/>
            <a:endParaRPr lang="en-GB" sz="1238" dirty="0">
              <a:ea typeface="Tahoma"/>
              <a:cs typeface="Tahoma"/>
            </a:endParaRPr>
          </a:p>
          <a:p>
            <a:pPr marL="179705" indent="-179705"/>
            <a:endParaRPr lang="en-GB" dirty="0">
              <a:ea typeface="Tahoma"/>
              <a:cs typeface="Tahoma"/>
            </a:endParaRPr>
          </a:p>
          <a:p>
            <a:pPr marL="179705" indent="-179705"/>
            <a:endParaRPr lang="en-GB" sz="1238" dirty="0">
              <a:ea typeface="Tahoma"/>
              <a:cs typeface="Tahoma"/>
            </a:endParaRPr>
          </a:p>
          <a:p>
            <a:pPr marL="179705" indent="-179705"/>
            <a:endParaRPr lang="en-GB" sz="1238" dirty="0">
              <a:ea typeface="Tahoma"/>
              <a:cs typeface="Tahoma"/>
            </a:endParaRPr>
          </a:p>
        </p:txBody>
      </p:sp>
    </p:spTree>
    <p:extLst>
      <p:ext uri="{BB962C8B-B14F-4D97-AF65-F5344CB8AC3E}">
        <p14:creationId xmlns:p14="http://schemas.microsoft.com/office/powerpoint/2010/main" val="3860100713"/>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030" dirty="0"/>
              <a:t>Mature Driver Review </a:t>
            </a:r>
          </a:p>
        </p:txBody>
      </p:sp>
      <p:sp>
        <p:nvSpPr>
          <p:cNvPr id="3" name="Text Placeholder 2"/>
          <p:cNvSpPr>
            <a:spLocks noGrp="1"/>
          </p:cNvSpPr>
          <p:nvPr>
            <p:ph type="body" sz="quarter" idx="13"/>
          </p:nvPr>
        </p:nvSpPr>
        <p:spPr/>
        <p:txBody>
          <a:bodyPr>
            <a:normAutofit/>
          </a:bodyPr>
          <a:lstStyle/>
          <a:p>
            <a:pPr marL="0" indent="0">
              <a:buNone/>
            </a:pPr>
            <a:endParaRPr lang="en-GB" sz="1350" b="1" dirty="0"/>
          </a:p>
          <a:p>
            <a:r>
              <a:rPr lang="en-GB" sz="1650" dirty="0"/>
              <a:t>Unbiased assessment not a test</a:t>
            </a:r>
          </a:p>
          <a:p>
            <a:pPr marL="0" indent="0">
              <a:buNone/>
            </a:pPr>
            <a:endParaRPr lang="en-GB" sz="1650" dirty="0"/>
          </a:p>
          <a:p>
            <a:r>
              <a:rPr lang="en-GB" sz="1650" dirty="0"/>
              <a:t>Never give ‘instruction,’ ‘guidance’ or ‘teach’</a:t>
            </a:r>
          </a:p>
          <a:p>
            <a:pPr marL="0" indent="0">
              <a:buNone/>
            </a:pPr>
            <a:endParaRPr lang="en-GB" sz="1650" dirty="0"/>
          </a:p>
          <a:p>
            <a:r>
              <a:rPr lang="en-GB" sz="1650" dirty="0"/>
              <a:t>Am I safe to drive? </a:t>
            </a:r>
          </a:p>
          <a:p>
            <a:endParaRPr lang="en-GB" sz="1650" dirty="0"/>
          </a:p>
          <a:p>
            <a:r>
              <a:rPr lang="en-GB" sz="1650" dirty="0"/>
              <a:t>Normal daily drive – keep in comfort zone</a:t>
            </a:r>
          </a:p>
          <a:p>
            <a:endParaRPr lang="en-GB" sz="1650" dirty="0"/>
          </a:p>
          <a:p>
            <a:r>
              <a:rPr lang="en-GB" sz="1650" dirty="0"/>
              <a:t>DVSA test standard – safe and competent drive </a:t>
            </a:r>
          </a:p>
          <a:p>
            <a:endParaRPr lang="en-GB" sz="1800" dirty="0"/>
          </a:p>
          <a:p>
            <a:endParaRPr lang="en-GB" sz="1800" dirty="0"/>
          </a:p>
          <a:p>
            <a:endParaRPr lang="en-GB" dirty="0"/>
          </a:p>
          <a:p>
            <a:endParaRPr lang="en-GB" dirty="0"/>
          </a:p>
          <a:p>
            <a:endParaRPr lang="en-GB" dirty="0"/>
          </a:p>
          <a:p>
            <a:endParaRPr lang="en-GB" sz="1238" dirty="0"/>
          </a:p>
          <a:p>
            <a:endParaRPr lang="en-GB" dirty="0"/>
          </a:p>
          <a:p>
            <a:endParaRPr lang="en-GB" sz="1238" dirty="0"/>
          </a:p>
          <a:p>
            <a:endParaRPr lang="en-GB" sz="1238" dirty="0"/>
          </a:p>
        </p:txBody>
      </p:sp>
      <p:pic>
        <p:nvPicPr>
          <p:cNvPr id="5" name="Picture 4" descr="A document with text and numbers&#10;&#10;Description automatically generated with medium confidence">
            <a:extLst>
              <a:ext uri="{FF2B5EF4-FFF2-40B4-BE49-F238E27FC236}">
                <a16:creationId xmlns:a16="http://schemas.microsoft.com/office/drawing/2014/main" id="{8EBC8603-6CA3-EE44-43BF-58F9966593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1614628"/>
            <a:ext cx="2986109" cy="4252944"/>
          </a:xfrm>
          <a:prstGeom prst="rect">
            <a:avLst/>
          </a:prstGeom>
        </p:spPr>
      </p:pic>
    </p:spTree>
    <p:extLst>
      <p:ext uri="{BB962C8B-B14F-4D97-AF65-F5344CB8AC3E}">
        <p14:creationId xmlns:p14="http://schemas.microsoft.com/office/powerpoint/2010/main" val="2757979973"/>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018586A-9122-4809-828B-7252859C9FB8}"/>
              </a:ext>
            </a:extLst>
          </p:cNvPr>
          <p:cNvSpPr>
            <a:spLocks noGrp="1"/>
          </p:cNvSpPr>
          <p:nvPr>
            <p:ph type="title"/>
          </p:nvPr>
        </p:nvSpPr>
        <p:spPr>
          <a:xfrm>
            <a:off x="1483165" y="2973838"/>
            <a:ext cx="6177669" cy="486054"/>
          </a:xfrm>
        </p:spPr>
        <p:txBody>
          <a:bodyPr/>
          <a:lstStyle/>
          <a:p>
            <a:r>
              <a:rPr lang="en-GB" sz="2030" dirty="0"/>
              <a:t>Volunteer Examiners and Expenses </a:t>
            </a:r>
          </a:p>
        </p:txBody>
      </p:sp>
    </p:spTree>
    <p:extLst>
      <p:ext uri="{BB962C8B-B14F-4D97-AF65-F5344CB8AC3E}">
        <p14:creationId xmlns:p14="http://schemas.microsoft.com/office/powerpoint/2010/main" val="619864112"/>
      </p:ext>
    </p:extLst>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81262-254C-4BA4-9B98-F681B7809B10}"/>
              </a:ext>
            </a:extLst>
          </p:cNvPr>
          <p:cNvSpPr>
            <a:spLocks noGrp="1"/>
          </p:cNvSpPr>
          <p:nvPr>
            <p:ph type="title"/>
          </p:nvPr>
        </p:nvSpPr>
        <p:spPr>
          <a:xfrm>
            <a:off x="457200" y="452669"/>
            <a:ext cx="6167438" cy="960108"/>
          </a:xfrm>
        </p:spPr>
        <p:txBody>
          <a:bodyPr>
            <a:normAutofit fontScale="90000"/>
          </a:bodyPr>
          <a:lstStyle/>
          <a:p>
            <a:r>
              <a:rPr lang="en-GB" sz="2300" b="1" i="0" dirty="0">
                <a:solidFill>
                  <a:srgbClr val="00B0F0"/>
                </a:solidFill>
                <a:effectLst/>
              </a:rPr>
              <a:t>Volunteers rights and expenses</a:t>
            </a:r>
            <a:br>
              <a:rPr lang="en-GB" sz="2300" b="1" i="0" dirty="0">
                <a:solidFill>
                  <a:srgbClr val="00B0F0"/>
                </a:solidFill>
                <a:effectLst/>
              </a:rPr>
            </a:br>
            <a:r>
              <a:rPr lang="en-GB" sz="2300" b="1" i="0" dirty="0">
                <a:solidFill>
                  <a:srgbClr val="00B0F0"/>
                </a:solidFill>
                <a:effectLst/>
              </a:rPr>
              <a:t>Source: GOV.UK</a:t>
            </a:r>
            <a:br>
              <a:rPr lang="en-GB" sz="2300" b="1" i="0" dirty="0">
                <a:solidFill>
                  <a:srgbClr val="0B0C0C"/>
                </a:solidFill>
                <a:effectLst/>
              </a:rPr>
            </a:br>
            <a:br>
              <a:rPr lang="en-GB" b="1" i="0" dirty="0">
                <a:solidFill>
                  <a:srgbClr val="0B0C0C"/>
                </a:solidFill>
                <a:effectLst/>
                <a:latin typeface="GDS Transport"/>
              </a:rPr>
            </a:br>
            <a:endParaRPr lang="en-GB" dirty="0"/>
          </a:p>
        </p:txBody>
      </p:sp>
      <p:sp>
        <p:nvSpPr>
          <p:cNvPr id="3" name="Text Placeholder 2">
            <a:extLst>
              <a:ext uri="{FF2B5EF4-FFF2-40B4-BE49-F238E27FC236}">
                <a16:creationId xmlns:a16="http://schemas.microsoft.com/office/drawing/2014/main" id="{1F2A6BC5-E037-4F90-B653-886BF66F5460}"/>
              </a:ext>
            </a:extLst>
          </p:cNvPr>
          <p:cNvSpPr>
            <a:spLocks noGrp="1"/>
          </p:cNvSpPr>
          <p:nvPr>
            <p:ph type="body" sz="quarter" idx="13"/>
          </p:nvPr>
        </p:nvSpPr>
        <p:spPr>
          <a:xfrm>
            <a:off x="457201" y="1556792"/>
            <a:ext cx="7210425" cy="5004555"/>
          </a:xfrm>
        </p:spPr>
        <p:txBody>
          <a:bodyPr vert="horz" lIns="0" tIns="0" rIns="0" bIns="0" rtlCol="0" anchor="t">
            <a:normAutofit/>
          </a:bodyPr>
          <a:lstStyle/>
          <a:p>
            <a:pPr marL="0" indent="0" algn="l">
              <a:buNone/>
            </a:pPr>
            <a:r>
              <a:rPr lang="en-GB" b="1" i="0" dirty="0">
                <a:solidFill>
                  <a:srgbClr val="000000"/>
                </a:solidFill>
                <a:effectLst/>
                <a:latin typeface="GDS Transport"/>
              </a:rPr>
              <a:t>Pay and expenses</a:t>
            </a:r>
          </a:p>
          <a:p>
            <a:pPr marL="179705" indent="-179705" algn="l"/>
            <a:r>
              <a:rPr lang="en-GB" sz="1650" b="0" i="0" dirty="0">
                <a:solidFill>
                  <a:srgbClr val="0B0C0C"/>
                </a:solidFill>
                <a:effectLst/>
              </a:rPr>
              <a:t>You are not paid for your time as a volunteer, but you may get money to cover expenses. This is usually limited to food, drink, travel or any equipment you need to buy</a:t>
            </a:r>
            <a:endParaRPr lang="en-GB" sz="1650" b="0" i="0" dirty="0">
              <a:solidFill>
                <a:srgbClr val="0B0C0C"/>
              </a:solidFill>
              <a:effectLst/>
              <a:ea typeface="Tahoma"/>
              <a:cs typeface="Tahoma"/>
            </a:endParaRPr>
          </a:p>
          <a:p>
            <a:pPr marL="0" indent="0" algn="l">
              <a:buNone/>
            </a:pPr>
            <a:endParaRPr lang="en-GB" sz="1650" b="0" i="0" dirty="0">
              <a:solidFill>
                <a:srgbClr val="0B0C0C"/>
              </a:solidFill>
              <a:effectLst/>
            </a:endParaRPr>
          </a:p>
          <a:p>
            <a:pPr marL="179705" indent="-179705" algn="l"/>
            <a:r>
              <a:rPr lang="en-GB" sz="1650" b="0" i="0" dirty="0">
                <a:solidFill>
                  <a:srgbClr val="0B0C0C"/>
                </a:solidFill>
                <a:effectLst/>
              </a:rPr>
              <a:t>You may need to pay tax on your driving expenses if you get back more than you spent</a:t>
            </a:r>
            <a:endParaRPr lang="en-GB" sz="1650" b="0" i="0" dirty="0">
              <a:solidFill>
                <a:srgbClr val="0B0C0C"/>
              </a:solidFill>
              <a:effectLst/>
              <a:ea typeface="Tahoma"/>
              <a:cs typeface="Tahoma"/>
            </a:endParaRPr>
          </a:p>
          <a:p>
            <a:pPr marL="0" indent="0" algn="l">
              <a:buNone/>
            </a:pPr>
            <a:endParaRPr lang="en-GB" sz="1650" b="0" i="0" dirty="0">
              <a:solidFill>
                <a:srgbClr val="0B0C0C"/>
              </a:solidFill>
              <a:effectLst/>
            </a:endParaRPr>
          </a:p>
          <a:p>
            <a:pPr marL="179705" indent="-179705" algn="l"/>
            <a:r>
              <a:rPr lang="en-GB" sz="1650" b="1" i="0" dirty="0">
                <a:solidFill>
                  <a:srgbClr val="0B0C0C"/>
                </a:solidFill>
                <a:effectLst/>
              </a:rPr>
              <a:t>IR 35</a:t>
            </a:r>
            <a:r>
              <a:rPr lang="en-GB" sz="1650" b="0" i="0" dirty="0">
                <a:solidFill>
                  <a:srgbClr val="0B0C0C"/>
                </a:solidFill>
                <a:effectLst/>
              </a:rPr>
              <a:t>: You might be classed as an employee or worker rather than a volunteer if you get any other payment, reward or benefit in kind</a:t>
            </a:r>
            <a:r>
              <a:rPr lang="en-GB" sz="1650" dirty="0">
                <a:solidFill>
                  <a:srgbClr val="0B0C0C"/>
                </a:solidFill>
              </a:rPr>
              <a:t> which may affect your ‘IR35 status’</a:t>
            </a:r>
            <a:endParaRPr lang="en-GB" sz="1650" dirty="0">
              <a:solidFill>
                <a:srgbClr val="0B0C0C"/>
              </a:solidFill>
              <a:ea typeface="Tahoma"/>
              <a:cs typeface="Tahoma"/>
            </a:endParaRPr>
          </a:p>
          <a:p>
            <a:pPr marL="0" indent="0" algn="l">
              <a:buNone/>
            </a:pPr>
            <a:endParaRPr lang="en-GB" sz="1650" dirty="0">
              <a:solidFill>
                <a:srgbClr val="0B0C0C"/>
              </a:solidFill>
            </a:endParaRPr>
          </a:p>
          <a:p>
            <a:pPr marL="179705" indent="-179705"/>
            <a:r>
              <a:rPr lang="en-GB" sz="1650" dirty="0">
                <a:solidFill>
                  <a:srgbClr val="0B0C0C"/>
                </a:solidFill>
              </a:rPr>
              <a:t>Travel – Mileage and fuel rates and allowances are set by HMRC - </a:t>
            </a:r>
            <a:r>
              <a:rPr lang="en-GB" sz="1000" dirty="0">
                <a:solidFill>
                  <a:srgbClr val="0B0C0C"/>
                </a:solidFill>
              </a:rPr>
              <a:t>the mileage rate for 2023 remains at 45p per mile for the first 10,000 miles and 25p per mile after that for business-related driving. For motorcycles, the rate is 24p per mile.</a:t>
            </a:r>
            <a:endParaRPr lang="en-GB" sz="1000" b="0" dirty="0">
              <a:effectLst/>
              <a:ea typeface="Tahoma"/>
              <a:cs typeface="Tahoma"/>
            </a:endParaRPr>
          </a:p>
          <a:p>
            <a:pPr marL="179705" indent="-179705"/>
            <a:endParaRPr lang="en-GB" dirty="0">
              <a:ea typeface="Tahoma"/>
              <a:cs typeface="Tahoma"/>
            </a:endParaRPr>
          </a:p>
        </p:txBody>
      </p:sp>
    </p:spTree>
    <p:extLst>
      <p:ext uri="{BB962C8B-B14F-4D97-AF65-F5344CB8AC3E}">
        <p14:creationId xmlns:p14="http://schemas.microsoft.com/office/powerpoint/2010/main" val="2024325107"/>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018586A-9122-4809-828B-7252859C9FB8}"/>
              </a:ext>
            </a:extLst>
          </p:cNvPr>
          <p:cNvSpPr>
            <a:spLocks noGrp="1"/>
          </p:cNvSpPr>
          <p:nvPr>
            <p:ph type="title"/>
          </p:nvPr>
        </p:nvSpPr>
        <p:spPr>
          <a:xfrm>
            <a:off x="1499480" y="2942946"/>
            <a:ext cx="6177669" cy="486054"/>
          </a:xfrm>
        </p:spPr>
        <p:txBody>
          <a:bodyPr/>
          <a:lstStyle/>
          <a:p>
            <a:r>
              <a:rPr lang="en-GB" sz="2030" dirty="0"/>
              <a:t>Safeguarding Statement &amp; Zero Tolerance Policy</a:t>
            </a:r>
          </a:p>
        </p:txBody>
      </p:sp>
    </p:spTree>
    <p:extLst>
      <p:ext uri="{BB962C8B-B14F-4D97-AF65-F5344CB8AC3E}">
        <p14:creationId xmlns:p14="http://schemas.microsoft.com/office/powerpoint/2010/main" val="2629173464"/>
      </p:ext>
    </p:extLst>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CBAD3-A891-4CA2-8D5B-EDFBCB8A4D48}"/>
              </a:ext>
            </a:extLst>
          </p:cNvPr>
          <p:cNvSpPr>
            <a:spLocks noGrp="1"/>
          </p:cNvSpPr>
          <p:nvPr>
            <p:ph type="title"/>
          </p:nvPr>
        </p:nvSpPr>
        <p:spPr/>
        <p:txBody>
          <a:bodyPr/>
          <a:lstStyle/>
          <a:p>
            <a:r>
              <a:rPr lang="en-GB" sz="2030" dirty="0"/>
              <a:t>Safeguarding Statement &amp; Zero Tolerance policy</a:t>
            </a:r>
          </a:p>
        </p:txBody>
      </p:sp>
      <p:sp>
        <p:nvSpPr>
          <p:cNvPr id="3" name="Text Placeholder 2">
            <a:extLst>
              <a:ext uri="{FF2B5EF4-FFF2-40B4-BE49-F238E27FC236}">
                <a16:creationId xmlns:a16="http://schemas.microsoft.com/office/drawing/2014/main" id="{C1CC0230-C993-48A5-835B-6D852C674542}"/>
              </a:ext>
            </a:extLst>
          </p:cNvPr>
          <p:cNvSpPr>
            <a:spLocks noGrp="1"/>
          </p:cNvSpPr>
          <p:nvPr>
            <p:ph type="body" sz="quarter" idx="13"/>
          </p:nvPr>
        </p:nvSpPr>
        <p:spPr/>
        <p:txBody>
          <a:bodyPr/>
          <a:lstStyle/>
          <a:p>
            <a:r>
              <a:rPr lang="en-GB" sz="1650" dirty="0"/>
              <a:t>IAM RoadSmart have a Safeguarding Policy which is an  important document which all examiners must familiarise themselves with.  </a:t>
            </a:r>
          </a:p>
          <a:p>
            <a:r>
              <a:rPr lang="en-GB" sz="1650" dirty="0"/>
              <a:t>IAM RoadSmart will not tolerate threatening, abusive, or violent behaviour and the zero-tolerance policy puts measures in place to protect the volunteers and staff</a:t>
            </a:r>
          </a:p>
          <a:p>
            <a:endParaRPr lang="en-GB" sz="1650" dirty="0"/>
          </a:p>
          <a:p>
            <a:r>
              <a:rPr lang="en-GB" sz="1650" dirty="0"/>
              <a:t>Both items can be found on the Dashboard – under ‘Compliance and Policy’. </a:t>
            </a:r>
          </a:p>
          <a:p>
            <a:endParaRPr lang="en-GB" dirty="0"/>
          </a:p>
          <a:p>
            <a:endParaRPr lang="en-GB" dirty="0"/>
          </a:p>
          <a:p>
            <a:pPr marL="0" indent="0">
              <a:buNone/>
            </a:pPr>
            <a:endParaRPr lang="en-GB" dirty="0"/>
          </a:p>
        </p:txBody>
      </p:sp>
      <p:pic>
        <p:nvPicPr>
          <p:cNvPr id="9" name="Picture 8" descr="A screenshot of a computer&#10;&#10;Description automatically generated">
            <a:extLst>
              <a:ext uri="{FF2B5EF4-FFF2-40B4-BE49-F238E27FC236}">
                <a16:creationId xmlns:a16="http://schemas.microsoft.com/office/drawing/2014/main" id="{D23DACA8-AE31-945A-9A18-B99B85999B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9752" y="3667611"/>
            <a:ext cx="4211960" cy="2606295"/>
          </a:xfrm>
          <a:prstGeom prst="rect">
            <a:avLst/>
          </a:prstGeom>
        </p:spPr>
      </p:pic>
    </p:spTree>
    <p:extLst>
      <p:ext uri="{BB962C8B-B14F-4D97-AF65-F5344CB8AC3E}">
        <p14:creationId xmlns:p14="http://schemas.microsoft.com/office/powerpoint/2010/main" val="3864851651"/>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1" y="2672920"/>
            <a:ext cx="8348633" cy="1510445"/>
          </a:xfrm>
        </p:spPr>
        <p:txBody>
          <a:bodyPr/>
          <a:lstStyle/>
          <a:p>
            <a:pPr algn="ctr"/>
            <a:r>
              <a:rPr lang="en-GB" sz="2030" dirty="0"/>
              <a:t>General Data Protection Regulation (GDPR)</a:t>
            </a:r>
            <a:r>
              <a:rPr lang="en-GB" sz="2030" b="0" i="0" dirty="0">
                <a:solidFill>
                  <a:srgbClr val="202124"/>
                </a:solidFill>
                <a:effectLst/>
              </a:rPr>
              <a:t> </a:t>
            </a:r>
            <a:r>
              <a:rPr lang="en-GB" sz="2000" b="0" i="0" dirty="0">
                <a:solidFill>
                  <a:srgbClr val="202124"/>
                </a:solidFill>
                <a:effectLst/>
                <a:latin typeface="arial" panose="020B0604020202020204" pitchFamily="34" charset="0"/>
              </a:rPr>
              <a:t>came into effect in the UK on </a:t>
            </a:r>
            <a:r>
              <a:rPr lang="en-GB" sz="2000" b="1" i="0" dirty="0">
                <a:solidFill>
                  <a:srgbClr val="202124"/>
                </a:solidFill>
                <a:effectLst/>
                <a:latin typeface="arial" panose="020B0604020202020204" pitchFamily="34" charset="0"/>
              </a:rPr>
              <a:t>25 May 2018</a:t>
            </a:r>
            <a:endParaRPr lang="en-GB" sz="3600" dirty="0"/>
          </a:p>
        </p:txBody>
      </p:sp>
    </p:spTree>
    <p:extLst>
      <p:ext uri="{BB962C8B-B14F-4D97-AF65-F5344CB8AC3E}">
        <p14:creationId xmlns:p14="http://schemas.microsoft.com/office/powerpoint/2010/main" val="1116803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AA3DC6-14C0-4658-BC9D-2E627DAF9DD2}"/>
              </a:ext>
            </a:extLst>
          </p:cNvPr>
          <p:cNvSpPr>
            <a:spLocks noGrp="1"/>
          </p:cNvSpPr>
          <p:nvPr>
            <p:ph type="body" sz="quarter" idx="13"/>
          </p:nvPr>
        </p:nvSpPr>
        <p:spPr/>
        <p:txBody>
          <a:bodyPr>
            <a:normAutofit/>
          </a:bodyPr>
          <a:lstStyle/>
          <a:p>
            <a:pPr marL="0" indent="0">
              <a:buNone/>
            </a:pPr>
            <a:r>
              <a:rPr lang="en-GB" sz="1650" dirty="0"/>
              <a:t>In order to comply with GDPR IAM RoadSmart as ‘Controllers’ provide Examiners as ‘Processors’ with personal data on associates and members:-</a:t>
            </a:r>
          </a:p>
          <a:p>
            <a:endParaRPr lang="en-GB" sz="1650" dirty="0"/>
          </a:p>
          <a:p>
            <a:r>
              <a:rPr lang="en-GB" sz="1650" dirty="0"/>
              <a:t>Name</a:t>
            </a:r>
          </a:p>
          <a:p>
            <a:r>
              <a:rPr lang="en-GB" sz="1650" dirty="0"/>
              <a:t>Address</a:t>
            </a:r>
          </a:p>
          <a:p>
            <a:r>
              <a:rPr lang="en-GB" sz="1650" dirty="0"/>
              <a:t>Gender</a:t>
            </a:r>
          </a:p>
          <a:p>
            <a:r>
              <a:rPr lang="en-GB" sz="1650" dirty="0"/>
              <a:t>Year of birth (if they have provided it)</a:t>
            </a:r>
          </a:p>
          <a:p>
            <a:r>
              <a:rPr lang="en-GB" sz="1650" dirty="0"/>
              <a:t>Post code</a:t>
            </a:r>
          </a:p>
          <a:p>
            <a:r>
              <a:rPr lang="en-GB" sz="1650" dirty="0"/>
              <a:t>Email address</a:t>
            </a:r>
          </a:p>
          <a:p>
            <a:r>
              <a:rPr lang="en-GB" sz="1650" dirty="0"/>
              <a:t>Contact phone numbers </a:t>
            </a:r>
          </a:p>
          <a:p>
            <a:endParaRPr lang="en-GB" dirty="0"/>
          </a:p>
        </p:txBody>
      </p:sp>
      <p:sp>
        <p:nvSpPr>
          <p:cNvPr id="4" name="Title 3">
            <a:extLst>
              <a:ext uri="{FF2B5EF4-FFF2-40B4-BE49-F238E27FC236}">
                <a16:creationId xmlns:a16="http://schemas.microsoft.com/office/drawing/2014/main" id="{57664AE7-A27C-437F-A658-5B3802026DB0}"/>
              </a:ext>
            </a:extLst>
          </p:cNvPr>
          <p:cNvSpPr>
            <a:spLocks noGrp="1"/>
          </p:cNvSpPr>
          <p:nvPr>
            <p:ph type="title"/>
          </p:nvPr>
        </p:nvSpPr>
        <p:spPr/>
        <p:txBody>
          <a:bodyPr>
            <a:normAutofit/>
          </a:bodyPr>
          <a:lstStyle/>
          <a:p>
            <a:r>
              <a:rPr lang="en-GB" sz="2030" dirty="0"/>
              <a:t>General Data Protection Regulations </a:t>
            </a:r>
          </a:p>
        </p:txBody>
      </p:sp>
    </p:spTree>
    <p:extLst>
      <p:ext uri="{BB962C8B-B14F-4D97-AF65-F5344CB8AC3E}">
        <p14:creationId xmlns:p14="http://schemas.microsoft.com/office/powerpoint/2010/main" val="3067574261"/>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E97F96-A97F-44F6-B2C8-10C7C295549B}"/>
              </a:ext>
            </a:extLst>
          </p:cNvPr>
          <p:cNvSpPr>
            <a:spLocks noGrp="1"/>
          </p:cNvSpPr>
          <p:nvPr>
            <p:ph type="body" sz="quarter" idx="13"/>
          </p:nvPr>
        </p:nvSpPr>
        <p:spPr/>
        <p:txBody>
          <a:bodyPr>
            <a:normAutofit/>
          </a:bodyPr>
          <a:lstStyle/>
          <a:p>
            <a:r>
              <a:rPr lang="en-GB" sz="1650" dirty="0"/>
              <a:t>You must not record, collect, use or retain any other personal data</a:t>
            </a:r>
          </a:p>
          <a:p>
            <a:endParaRPr lang="en-GB" sz="1650" dirty="0"/>
          </a:p>
          <a:p>
            <a:r>
              <a:rPr lang="en-GB" sz="1650" dirty="0"/>
              <a:t>For example:-</a:t>
            </a:r>
          </a:p>
          <a:p>
            <a:endParaRPr lang="en-GB" sz="1650" dirty="0"/>
          </a:p>
          <a:p>
            <a:r>
              <a:rPr lang="en-GB" sz="1650" dirty="0"/>
              <a:t>Driving licence number</a:t>
            </a:r>
          </a:p>
          <a:p>
            <a:endParaRPr lang="en-GB" sz="1650" dirty="0"/>
          </a:p>
          <a:p>
            <a:r>
              <a:rPr lang="en-GB" sz="1650" dirty="0"/>
              <a:t>Driving conviction information (yes, this has been asked for at test)</a:t>
            </a:r>
          </a:p>
          <a:p>
            <a:endParaRPr lang="en-GB" sz="1650" dirty="0"/>
          </a:p>
          <a:p>
            <a:r>
              <a:rPr lang="en-GB" sz="1650" dirty="0"/>
              <a:t>Vehicle registration number – except to identify candidate at meeting venue</a:t>
            </a:r>
          </a:p>
          <a:p>
            <a:endParaRPr lang="en-GB" sz="1650" dirty="0"/>
          </a:p>
          <a:p>
            <a:r>
              <a:rPr lang="en-GB" sz="1650" dirty="0"/>
              <a:t>Number of years driving or riding etc</a:t>
            </a:r>
          </a:p>
          <a:p>
            <a:endParaRPr lang="en-GB" dirty="0"/>
          </a:p>
        </p:txBody>
      </p:sp>
      <p:sp>
        <p:nvSpPr>
          <p:cNvPr id="4" name="Title 3">
            <a:extLst>
              <a:ext uri="{FF2B5EF4-FFF2-40B4-BE49-F238E27FC236}">
                <a16:creationId xmlns:a16="http://schemas.microsoft.com/office/drawing/2014/main" id="{D61AFD6E-B8B1-4301-906B-ADECF8A327F5}"/>
              </a:ext>
            </a:extLst>
          </p:cNvPr>
          <p:cNvSpPr>
            <a:spLocks noGrp="1"/>
          </p:cNvSpPr>
          <p:nvPr>
            <p:ph type="title"/>
          </p:nvPr>
        </p:nvSpPr>
        <p:spPr/>
        <p:txBody>
          <a:bodyPr>
            <a:normAutofit/>
          </a:bodyPr>
          <a:lstStyle/>
          <a:p>
            <a:r>
              <a:rPr lang="en-GB" sz="2030" dirty="0"/>
              <a:t>General Data Protection Regulations </a:t>
            </a:r>
          </a:p>
        </p:txBody>
      </p:sp>
    </p:spTree>
    <p:extLst>
      <p:ext uri="{BB962C8B-B14F-4D97-AF65-F5344CB8AC3E}">
        <p14:creationId xmlns:p14="http://schemas.microsoft.com/office/powerpoint/2010/main" val="3500896069"/>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D5BA1E-567A-468E-8B09-25EC6DD6A143}"/>
              </a:ext>
            </a:extLst>
          </p:cNvPr>
          <p:cNvSpPr>
            <a:spLocks noGrp="1"/>
          </p:cNvSpPr>
          <p:nvPr>
            <p:ph type="title"/>
          </p:nvPr>
        </p:nvSpPr>
        <p:spPr/>
        <p:txBody>
          <a:bodyPr/>
          <a:lstStyle/>
          <a:p>
            <a:r>
              <a:rPr lang="en-GB" sz="2030" dirty="0"/>
              <a:t>Privacy</a:t>
            </a:r>
            <a:r>
              <a:rPr lang="en-GB" dirty="0"/>
              <a:t>	</a:t>
            </a:r>
          </a:p>
        </p:txBody>
      </p:sp>
      <p:grpSp>
        <p:nvGrpSpPr>
          <p:cNvPr id="6" name="Group 5">
            <a:extLst>
              <a:ext uri="{FF2B5EF4-FFF2-40B4-BE49-F238E27FC236}">
                <a16:creationId xmlns:a16="http://schemas.microsoft.com/office/drawing/2014/main" id="{F9C27878-3479-4F55-9487-450D0A871FCE}"/>
              </a:ext>
            </a:extLst>
          </p:cNvPr>
          <p:cNvGrpSpPr/>
          <p:nvPr/>
        </p:nvGrpSpPr>
        <p:grpSpPr>
          <a:xfrm>
            <a:off x="2756837" y="1613837"/>
            <a:ext cx="3630327" cy="3630327"/>
            <a:chOff x="3675782" y="1008782"/>
            <a:chExt cx="4840436" cy="4840436"/>
          </a:xfrm>
        </p:grpSpPr>
        <p:grpSp>
          <p:nvGrpSpPr>
            <p:cNvPr id="3" name="Group 2">
              <a:extLst>
                <a:ext uri="{FF2B5EF4-FFF2-40B4-BE49-F238E27FC236}">
                  <a16:creationId xmlns:a16="http://schemas.microsoft.com/office/drawing/2014/main" id="{770444FD-3573-4788-91B4-30CA4A84BA1F}"/>
                </a:ext>
              </a:extLst>
            </p:cNvPr>
            <p:cNvGrpSpPr/>
            <p:nvPr/>
          </p:nvGrpSpPr>
          <p:grpSpPr>
            <a:xfrm>
              <a:off x="4520979" y="1378198"/>
              <a:ext cx="3258898" cy="3447689"/>
              <a:chOff x="4538211" y="811717"/>
              <a:chExt cx="3258898" cy="3447689"/>
            </a:xfrm>
          </p:grpSpPr>
          <p:pic>
            <p:nvPicPr>
              <p:cNvPr id="7" name="Picture 6" descr="Icon&#10;&#10;Description automatically generated">
                <a:extLst>
                  <a:ext uri="{FF2B5EF4-FFF2-40B4-BE49-F238E27FC236}">
                    <a16:creationId xmlns:a16="http://schemas.microsoft.com/office/drawing/2014/main" id="{E1CF5B73-DEAF-4850-9970-49BCE41FD2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9339" y="2711636"/>
                <a:ext cx="1547770" cy="1547770"/>
              </a:xfrm>
              <a:prstGeom prst="rect">
                <a:avLst/>
              </a:prstGeom>
            </p:spPr>
          </p:pic>
          <p:pic>
            <p:nvPicPr>
              <p:cNvPr id="9" name="Picture 8" descr="Icon&#10;&#10;Description automatically generated">
                <a:extLst>
                  <a:ext uri="{FF2B5EF4-FFF2-40B4-BE49-F238E27FC236}">
                    <a16:creationId xmlns:a16="http://schemas.microsoft.com/office/drawing/2014/main" id="{5F6B4AD7-0C4C-414B-8C41-8295475ADAA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1625"/>
              <a:stretch/>
            </p:blipFill>
            <p:spPr>
              <a:xfrm>
                <a:off x="4538211" y="2922010"/>
                <a:ext cx="1513307" cy="1337396"/>
              </a:xfrm>
              <a:prstGeom prst="rect">
                <a:avLst/>
              </a:prstGeom>
            </p:spPr>
          </p:pic>
          <p:pic>
            <p:nvPicPr>
              <p:cNvPr id="11" name="Picture 10" descr="Icon&#10;&#10;Description automatically generated">
                <a:extLst>
                  <a:ext uri="{FF2B5EF4-FFF2-40B4-BE49-F238E27FC236}">
                    <a16:creationId xmlns:a16="http://schemas.microsoft.com/office/drawing/2014/main" id="{06D6889A-9C02-4C94-990C-236A90BBA4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33304" y="811717"/>
                <a:ext cx="1904084" cy="1904084"/>
              </a:xfrm>
              <a:prstGeom prst="rect">
                <a:avLst/>
              </a:prstGeom>
            </p:spPr>
          </p:pic>
        </p:grpSp>
        <p:sp>
          <p:nvSpPr>
            <p:cNvPr id="2" name="&quot;Not Allowed&quot; Symbol 1">
              <a:extLst>
                <a:ext uri="{FF2B5EF4-FFF2-40B4-BE49-F238E27FC236}">
                  <a16:creationId xmlns:a16="http://schemas.microsoft.com/office/drawing/2014/main" id="{1C6D2C83-6C6B-4E4F-AAB9-9C7E0E260FA2}"/>
                </a:ext>
              </a:extLst>
            </p:cNvPr>
            <p:cNvSpPr/>
            <p:nvPr/>
          </p:nvSpPr>
          <p:spPr>
            <a:xfrm>
              <a:off x="3675782" y="1008782"/>
              <a:ext cx="4840436" cy="4840436"/>
            </a:xfrm>
            <a:prstGeom prst="noSmoking">
              <a:avLst>
                <a:gd name="adj" fmla="val 5114"/>
              </a:avLst>
            </a:prstGeom>
            <a:solidFill>
              <a:srgbClr val="E24655"/>
            </a:solidFill>
            <a:ln>
              <a:no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27000" bIns="27000" rtlCol="0" anchor="ctr"/>
            <a:lstStyle/>
            <a:p>
              <a:pPr algn="ctr" defTabSz="685800">
                <a:defRPr/>
              </a:pPr>
              <a:endParaRPr lang="en-GB" sz="1350" dirty="0">
                <a:solidFill>
                  <a:prstClr val="black"/>
                </a:solidFill>
                <a:latin typeface="Tahoma"/>
              </a:endParaRPr>
            </a:p>
          </p:txBody>
        </p:sp>
      </p:grpSp>
      <p:sp>
        <p:nvSpPr>
          <p:cNvPr id="17" name="TextBox 16">
            <a:extLst>
              <a:ext uri="{FF2B5EF4-FFF2-40B4-BE49-F238E27FC236}">
                <a16:creationId xmlns:a16="http://schemas.microsoft.com/office/drawing/2014/main" id="{839784C6-6558-402D-ACD3-F2458FF36280}"/>
              </a:ext>
            </a:extLst>
          </p:cNvPr>
          <p:cNvSpPr txBox="1"/>
          <p:nvPr/>
        </p:nvSpPr>
        <p:spPr>
          <a:xfrm>
            <a:off x="3272170" y="5522749"/>
            <a:ext cx="2599661" cy="300082"/>
          </a:xfrm>
          <a:prstGeom prst="rect">
            <a:avLst/>
          </a:prstGeom>
          <a:noFill/>
        </p:spPr>
        <p:txBody>
          <a:bodyPr wrap="square" rtlCol="0">
            <a:spAutoFit/>
          </a:bodyPr>
          <a:lstStyle/>
          <a:p>
            <a:pPr algn="ctr" defTabSz="685800">
              <a:defRPr/>
            </a:pPr>
            <a:r>
              <a:rPr lang="en-GB" sz="1350" b="1" dirty="0">
                <a:solidFill>
                  <a:prstClr val="black"/>
                </a:solidFill>
                <a:latin typeface="Tahoma"/>
              </a:rPr>
              <a:t>No Recordings or Photos</a:t>
            </a:r>
          </a:p>
        </p:txBody>
      </p:sp>
    </p:spTree>
    <p:extLst>
      <p:ext uri="{BB962C8B-B14F-4D97-AF65-F5344CB8AC3E}">
        <p14:creationId xmlns:p14="http://schemas.microsoft.com/office/powerpoint/2010/main" val="2296695553"/>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F9035DB-51B3-4FD1-B26A-B8B3D6C6379D}"/>
              </a:ext>
            </a:extLst>
          </p:cNvPr>
          <p:cNvSpPr>
            <a:spLocks noGrp="1"/>
          </p:cNvSpPr>
          <p:nvPr>
            <p:ph type="body" sz="quarter" idx="13"/>
          </p:nvPr>
        </p:nvSpPr>
        <p:spPr/>
        <p:txBody>
          <a:bodyPr>
            <a:normAutofit fontScale="70000" lnSpcReduction="20000"/>
          </a:bodyPr>
          <a:lstStyle/>
          <a:p>
            <a:r>
              <a:rPr lang="en-GB" sz="2400" dirty="0"/>
              <a:t>Personal data must be stored securely - if electronically stored it must be password protected with a strong password</a:t>
            </a:r>
          </a:p>
          <a:p>
            <a:endParaRPr lang="en-GB" sz="2400" dirty="0"/>
          </a:p>
          <a:p>
            <a:r>
              <a:rPr lang="en-GB" sz="2400" dirty="0"/>
              <a:t>Only keep personal data for as long as you have a legitimate reason for holding it</a:t>
            </a:r>
          </a:p>
          <a:p>
            <a:endParaRPr lang="en-GB" sz="2400" dirty="0"/>
          </a:p>
          <a:p>
            <a:r>
              <a:rPr lang="en-GB" sz="2400" dirty="0"/>
              <a:t>You must securely destroy all personal data relating to delegates once you have submitted your DARTS report</a:t>
            </a:r>
          </a:p>
          <a:p>
            <a:endParaRPr lang="en-GB" sz="2400" dirty="0"/>
          </a:p>
          <a:p>
            <a:r>
              <a:rPr lang="en-GB" sz="2400" dirty="0"/>
              <a:t>If you later need details e.g. Tax returns then retrieve it from your DARTS record  </a:t>
            </a:r>
          </a:p>
          <a:p>
            <a:endParaRPr lang="en-GB" sz="2400" dirty="0"/>
          </a:p>
          <a:p>
            <a:r>
              <a:rPr lang="en-GB" sz="2400" dirty="0"/>
              <a:t>Remember to destroy all hard copies of notifications and test reports</a:t>
            </a:r>
          </a:p>
          <a:p>
            <a:endParaRPr lang="en-GB" sz="2400" dirty="0"/>
          </a:p>
          <a:p>
            <a:r>
              <a:rPr lang="en-GB" sz="2400" dirty="0"/>
              <a:t>Remember to delete contact numbers from your phone</a:t>
            </a:r>
          </a:p>
          <a:p>
            <a:endParaRPr lang="en-GB" dirty="0"/>
          </a:p>
        </p:txBody>
      </p:sp>
      <p:sp>
        <p:nvSpPr>
          <p:cNvPr id="4" name="Title 3">
            <a:extLst>
              <a:ext uri="{FF2B5EF4-FFF2-40B4-BE49-F238E27FC236}">
                <a16:creationId xmlns:a16="http://schemas.microsoft.com/office/drawing/2014/main" id="{290E06E0-1D96-4081-A1B3-D391E1139BAE}"/>
              </a:ext>
            </a:extLst>
          </p:cNvPr>
          <p:cNvSpPr>
            <a:spLocks noGrp="1"/>
          </p:cNvSpPr>
          <p:nvPr>
            <p:ph type="title"/>
          </p:nvPr>
        </p:nvSpPr>
        <p:spPr/>
        <p:txBody>
          <a:bodyPr>
            <a:normAutofit/>
          </a:bodyPr>
          <a:lstStyle/>
          <a:p>
            <a:r>
              <a:rPr lang="en-GB" sz="2030" dirty="0"/>
              <a:t>General Data Protection Regulations </a:t>
            </a:r>
          </a:p>
        </p:txBody>
      </p:sp>
    </p:spTree>
    <p:extLst>
      <p:ext uri="{BB962C8B-B14F-4D97-AF65-F5344CB8AC3E}">
        <p14:creationId xmlns:p14="http://schemas.microsoft.com/office/powerpoint/2010/main" val="2891353796"/>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0E06E0-1D96-4081-A1B3-D391E1139BAE}"/>
              </a:ext>
            </a:extLst>
          </p:cNvPr>
          <p:cNvSpPr>
            <a:spLocks noGrp="1"/>
          </p:cNvSpPr>
          <p:nvPr>
            <p:ph type="title"/>
          </p:nvPr>
        </p:nvSpPr>
        <p:spPr/>
        <p:txBody>
          <a:bodyPr>
            <a:normAutofit/>
          </a:bodyPr>
          <a:lstStyle/>
          <a:p>
            <a:r>
              <a:rPr lang="en-GB" sz="2030" dirty="0"/>
              <a:t>Questions</a:t>
            </a:r>
          </a:p>
        </p:txBody>
      </p:sp>
      <p:sp>
        <p:nvSpPr>
          <p:cNvPr id="5" name="Text Placeholder 4">
            <a:extLst>
              <a:ext uri="{FF2B5EF4-FFF2-40B4-BE49-F238E27FC236}">
                <a16:creationId xmlns:a16="http://schemas.microsoft.com/office/drawing/2014/main" id="{056BAED9-B8B1-53E0-0E74-6A13BA9D68F8}"/>
              </a:ext>
            </a:extLst>
          </p:cNvPr>
          <p:cNvSpPr>
            <a:spLocks noGrp="1"/>
          </p:cNvSpPr>
          <p:nvPr>
            <p:ph type="body" sz="quarter" idx="13"/>
          </p:nvPr>
        </p:nvSpPr>
        <p:spPr/>
        <p:txBody>
          <a:bodyPr/>
          <a:lstStyle/>
          <a:p>
            <a:endParaRPr lang="en-GB"/>
          </a:p>
        </p:txBody>
      </p:sp>
      <p:pic>
        <p:nvPicPr>
          <p:cNvPr id="7" name="Picture 6" descr="A person with a dart board over his head&#10;&#10;Description automatically generated">
            <a:extLst>
              <a:ext uri="{FF2B5EF4-FFF2-40B4-BE49-F238E27FC236}">
                <a16:creationId xmlns:a16="http://schemas.microsoft.com/office/drawing/2014/main" id="{F2A4318D-3B2B-68BB-3C46-A40F4B2F6F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47764" y="1847656"/>
            <a:ext cx="4030092" cy="4195099"/>
          </a:xfrm>
          <a:prstGeom prst="rect">
            <a:avLst/>
          </a:prstGeom>
        </p:spPr>
      </p:pic>
    </p:spTree>
    <p:extLst>
      <p:ext uri="{BB962C8B-B14F-4D97-AF65-F5344CB8AC3E}">
        <p14:creationId xmlns:p14="http://schemas.microsoft.com/office/powerpoint/2010/main" val="1606003569"/>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Thank you</a:t>
            </a:r>
          </a:p>
        </p:txBody>
      </p:sp>
    </p:spTree>
    <p:extLst>
      <p:ext uri="{BB962C8B-B14F-4D97-AF65-F5344CB8AC3E}">
        <p14:creationId xmlns:p14="http://schemas.microsoft.com/office/powerpoint/2010/main" val="2240481339"/>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D5BA1E-567A-468E-8B09-25EC6DD6A143}"/>
              </a:ext>
            </a:extLst>
          </p:cNvPr>
          <p:cNvSpPr>
            <a:spLocks noGrp="1"/>
          </p:cNvSpPr>
          <p:nvPr>
            <p:ph type="title"/>
          </p:nvPr>
        </p:nvSpPr>
        <p:spPr/>
        <p:txBody>
          <a:bodyPr/>
          <a:lstStyle/>
          <a:p>
            <a:r>
              <a:rPr lang="en-GB" dirty="0"/>
              <a:t>	</a:t>
            </a:r>
          </a:p>
        </p:txBody>
      </p:sp>
      <p:pic>
        <p:nvPicPr>
          <p:cNvPr id="7" name="Picture 6">
            <a:extLst>
              <a:ext uri="{FF2B5EF4-FFF2-40B4-BE49-F238E27FC236}">
                <a16:creationId xmlns:a16="http://schemas.microsoft.com/office/drawing/2014/main" id="{103D2422-707E-BF31-144F-F974B12C7DA4}"/>
              </a:ext>
            </a:extLst>
          </p:cNvPr>
          <p:cNvPicPr>
            <a:picLocks noChangeAspect="1"/>
          </p:cNvPicPr>
          <p:nvPr/>
        </p:nvPicPr>
        <p:blipFill>
          <a:blip r:embed="rId3"/>
          <a:stretch>
            <a:fillRect/>
          </a:stretch>
        </p:blipFill>
        <p:spPr>
          <a:xfrm>
            <a:off x="2195736" y="1600328"/>
            <a:ext cx="4581128" cy="4581128"/>
          </a:xfrm>
          <a:prstGeom prst="rect">
            <a:avLst/>
          </a:prstGeom>
        </p:spPr>
      </p:pic>
    </p:spTree>
    <p:extLst>
      <p:ext uri="{BB962C8B-B14F-4D97-AF65-F5344CB8AC3E}">
        <p14:creationId xmlns:p14="http://schemas.microsoft.com/office/powerpoint/2010/main" val="706172173"/>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018586A-9122-4809-828B-7252859C9FB8}"/>
              </a:ext>
            </a:extLst>
          </p:cNvPr>
          <p:cNvSpPr>
            <a:spLocks noGrp="1"/>
          </p:cNvSpPr>
          <p:nvPr>
            <p:ph type="title"/>
          </p:nvPr>
        </p:nvSpPr>
        <p:spPr>
          <a:xfrm>
            <a:off x="1483165" y="2973838"/>
            <a:ext cx="6177669" cy="486054"/>
          </a:xfrm>
        </p:spPr>
        <p:txBody>
          <a:bodyPr/>
          <a:lstStyle/>
          <a:p>
            <a:r>
              <a:rPr lang="en-GB" sz="2030" dirty="0"/>
              <a:t>Examiner Updates</a:t>
            </a:r>
          </a:p>
        </p:txBody>
      </p:sp>
    </p:spTree>
    <p:extLst>
      <p:ext uri="{BB962C8B-B14F-4D97-AF65-F5344CB8AC3E}">
        <p14:creationId xmlns:p14="http://schemas.microsoft.com/office/powerpoint/2010/main" val="1195073037"/>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EBC95-C4A3-4BFD-9C36-B54571F5D304}"/>
              </a:ext>
            </a:extLst>
          </p:cNvPr>
          <p:cNvSpPr>
            <a:spLocks noGrp="1"/>
          </p:cNvSpPr>
          <p:nvPr>
            <p:ph type="title"/>
          </p:nvPr>
        </p:nvSpPr>
        <p:spPr/>
        <p:txBody>
          <a:bodyPr>
            <a:normAutofit/>
          </a:bodyPr>
          <a:lstStyle/>
          <a:p>
            <a:r>
              <a:rPr lang="en-GB" sz="2030" dirty="0"/>
              <a:t>IAM RoadSmart guidance document on the use of recording devices &amp; Sat Nav’s</a:t>
            </a:r>
          </a:p>
        </p:txBody>
      </p:sp>
      <p:sp>
        <p:nvSpPr>
          <p:cNvPr id="3" name="Text Placeholder 2">
            <a:extLst>
              <a:ext uri="{FF2B5EF4-FFF2-40B4-BE49-F238E27FC236}">
                <a16:creationId xmlns:a16="http://schemas.microsoft.com/office/drawing/2014/main" id="{504964C5-BBC4-4D13-83D4-A9893394FB8D}"/>
              </a:ext>
            </a:extLst>
          </p:cNvPr>
          <p:cNvSpPr>
            <a:spLocks noGrp="1"/>
          </p:cNvSpPr>
          <p:nvPr>
            <p:ph type="body" sz="quarter" idx="13"/>
          </p:nvPr>
        </p:nvSpPr>
        <p:spPr>
          <a:xfrm>
            <a:off x="457201" y="1376772"/>
            <a:ext cx="8229599" cy="5028560"/>
          </a:xfrm>
        </p:spPr>
        <p:txBody>
          <a:bodyPr>
            <a:normAutofit/>
          </a:bodyPr>
          <a:lstStyle/>
          <a:p>
            <a:r>
              <a:rPr lang="en-GB" sz="1650" dirty="0"/>
              <a:t>The IAM embraces the use of video recording devices for all forms of associate and observer training. In certain circumstances it may be required to have the device active during the test as a condition of insurance. An examiner will make every effort to accommodate this</a:t>
            </a:r>
          </a:p>
          <a:p>
            <a:pPr marL="0" indent="0">
              <a:buNone/>
            </a:pPr>
            <a:endParaRPr lang="en-GB" sz="1650" dirty="0"/>
          </a:p>
          <a:p>
            <a:r>
              <a:rPr lang="en-GB" sz="1650" dirty="0"/>
              <a:t>The footage of the test must not be shared on social media and will not be used post-test to influence the result.</a:t>
            </a:r>
          </a:p>
          <a:p>
            <a:endParaRPr lang="en-GB" sz="1650" dirty="0"/>
          </a:p>
          <a:p>
            <a:r>
              <a:rPr lang="en-GB" sz="1650" dirty="0"/>
              <a:t>The decision of the examiner is final</a:t>
            </a:r>
          </a:p>
          <a:p>
            <a:endParaRPr lang="en-GB" sz="1650" dirty="0"/>
          </a:p>
          <a:p>
            <a:r>
              <a:rPr lang="en-GB" sz="1650" dirty="0"/>
              <a:t>Satellite navigation systems can remain switched on during the test, please do not insist they are switched off</a:t>
            </a:r>
          </a:p>
          <a:p>
            <a:endParaRPr lang="en-GB" sz="1650" dirty="0"/>
          </a:p>
          <a:p>
            <a:r>
              <a:rPr lang="en-GB" sz="1650" dirty="0"/>
              <a:t>If the associate has not been trained using radios please do not insist on using radios during the test</a:t>
            </a:r>
          </a:p>
          <a:p>
            <a:endParaRPr lang="en-GB" sz="1650" dirty="0"/>
          </a:p>
          <a:p>
            <a:endParaRPr lang="en-GB" sz="1800" dirty="0"/>
          </a:p>
        </p:txBody>
      </p:sp>
    </p:spTree>
    <p:extLst>
      <p:ext uri="{BB962C8B-B14F-4D97-AF65-F5344CB8AC3E}">
        <p14:creationId xmlns:p14="http://schemas.microsoft.com/office/powerpoint/2010/main" val="121742424"/>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EBC95-C4A3-4BFD-9C36-B54571F5D304}"/>
              </a:ext>
            </a:extLst>
          </p:cNvPr>
          <p:cNvSpPr>
            <a:spLocks noGrp="1"/>
          </p:cNvSpPr>
          <p:nvPr>
            <p:ph type="title"/>
          </p:nvPr>
        </p:nvSpPr>
        <p:spPr/>
        <p:txBody>
          <a:bodyPr>
            <a:normAutofit/>
          </a:bodyPr>
          <a:lstStyle/>
          <a:p>
            <a:r>
              <a:rPr lang="en-GB" sz="2030" dirty="0"/>
              <a:t>Complaints</a:t>
            </a:r>
          </a:p>
        </p:txBody>
      </p:sp>
      <p:sp>
        <p:nvSpPr>
          <p:cNvPr id="3" name="Text Placeholder 2">
            <a:extLst>
              <a:ext uri="{FF2B5EF4-FFF2-40B4-BE49-F238E27FC236}">
                <a16:creationId xmlns:a16="http://schemas.microsoft.com/office/drawing/2014/main" id="{504964C5-BBC4-4D13-83D4-A9893394FB8D}"/>
              </a:ext>
            </a:extLst>
          </p:cNvPr>
          <p:cNvSpPr>
            <a:spLocks noGrp="1"/>
          </p:cNvSpPr>
          <p:nvPr>
            <p:ph type="body" sz="quarter" idx="13"/>
          </p:nvPr>
        </p:nvSpPr>
        <p:spPr>
          <a:xfrm>
            <a:off x="457201" y="1376772"/>
            <a:ext cx="8229599" cy="5028560"/>
          </a:xfrm>
        </p:spPr>
        <p:txBody>
          <a:bodyPr vert="horz" lIns="0" tIns="0" rIns="0" bIns="0" rtlCol="0" anchor="t">
            <a:normAutofit/>
          </a:bodyPr>
          <a:lstStyle/>
          <a:p>
            <a:pPr marL="179705" indent="-179705"/>
            <a:r>
              <a:rPr lang="en-GB" sz="1800" dirty="0"/>
              <a:t>We have updated our complaints procedures. Dashboard - Compliance and Policy</a:t>
            </a:r>
            <a:endParaRPr lang="en-US" dirty="0"/>
          </a:p>
          <a:p>
            <a:pPr marL="0" indent="0">
              <a:buNone/>
            </a:pPr>
            <a:endParaRPr lang="en-GB" sz="1800" dirty="0"/>
          </a:p>
          <a:p>
            <a:pPr marL="179705" indent="-179705"/>
            <a:r>
              <a:rPr lang="en-GB" sz="1800" dirty="0"/>
              <a:t>If a candidate raises a complaint to you - please pass to us to deal, do not get involved and do not take sides. </a:t>
            </a:r>
          </a:p>
          <a:p>
            <a:pPr marL="0" indent="0">
              <a:buNone/>
            </a:pPr>
            <a:endParaRPr lang="en-GB" sz="1800" dirty="0">
              <a:ea typeface="Tahoma"/>
              <a:cs typeface="Tahoma"/>
            </a:endParaRPr>
          </a:p>
          <a:p>
            <a:r>
              <a:rPr lang="en-GB" sz="1800" dirty="0"/>
              <a:t>If they have problems with Group and/or members regarding values, attitudes behaviours, please tell us and we will deal with it. </a:t>
            </a:r>
            <a:endParaRPr lang="en-GB" sz="1800" dirty="0">
              <a:ea typeface="Tahoma"/>
              <a:cs typeface="Tahoma"/>
            </a:endParaRPr>
          </a:p>
          <a:p>
            <a:pPr marL="0" indent="0">
              <a:buNone/>
            </a:pPr>
            <a:endParaRPr lang="en-GB" sz="1800" dirty="0"/>
          </a:p>
          <a:p>
            <a:pPr marL="179705" indent="-179705"/>
            <a:r>
              <a:rPr lang="en-GB" sz="1800" dirty="0"/>
              <a:t>You don’t have to deal with it! </a:t>
            </a:r>
            <a:endParaRPr lang="en-GB" sz="1800" dirty="0">
              <a:ea typeface="Tahoma"/>
              <a:cs typeface="Tahoma"/>
            </a:endParaRPr>
          </a:p>
          <a:p>
            <a:pPr marL="179705" indent="-179705"/>
            <a:endParaRPr lang="en-GB" sz="1800" dirty="0">
              <a:ea typeface="Tahoma"/>
              <a:cs typeface="Tahoma"/>
            </a:endParaRPr>
          </a:p>
        </p:txBody>
      </p:sp>
    </p:spTree>
    <p:extLst>
      <p:ext uri="{BB962C8B-B14F-4D97-AF65-F5344CB8AC3E}">
        <p14:creationId xmlns:p14="http://schemas.microsoft.com/office/powerpoint/2010/main" val="3348941333"/>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018586A-9122-4809-828B-7252859C9FB8}"/>
              </a:ext>
            </a:extLst>
          </p:cNvPr>
          <p:cNvSpPr>
            <a:spLocks noGrp="1"/>
          </p:cNvSpPr>
          <p:nvPr>
            <p:ph type="title"/>
          </p:nvPr>
        </p:nvSpPr>
        <p:spPr>
          <a:xfrm>
            <a:off x="1483165" y="2973838"/>
            <a:ext cx="6177669" cy="486054"/>
          </a:xfrm>
        </p:spPr>
        <p:txBody>
          <a:bodyPr/>
          <a:lstStyle/>
          <a:p>
            <a:r>
              <a:rPr lang="en-GB" sz="2030" dirty="0"/>
              <a:t>The Examiners Dashboard &amp; DARTS Portal</a:t>
            </a:r>
          </a:p>
        </p:txBody>
      </p:sp>
    </p:spTree>
    <p:extLst>
      <p:ext uri="{BB962C8B-B14F-4D97-AF65-F5344CB8AC3E}">
        <p14:creationId xmlns:p14="http://schemas.microsoft.com/office/powerpoint/2010/main" val="1461443720"/>
      </p:ext>
    </p:extLst>
  </p:cSld>
  <p:clrMapOvr>
    <a:masterClrMapping/>
  </p:clrMapOvr>
  <p:transition>
    <p:fade thruBlk="1"/>
  </p:transition>
</p:sld>
</file>

<file path=ppt/theme/theme1.xml><?xml version="1.0" encoding="utf-8"?>
<a:theme xmlns:a="http://schemas.openxmlformats.org/drawingml/2006/main" name="Office Theme">
  <a:themeElements>
    <a:clrScheme name="IAM Roadsmart">
      <a:dk1>
        <a:sysClr val="windowText" lastClr="000000"/>
      </a:dk1>
      <a:lt1>
        <a:sysClr val="window" lastClr="FFFFFF"/>
      </a:lt1>
      <a:dk2>
        <a:srgbClr val="00B2E2"/>
      </a:dk2>
      <a:lt2>
        <a:srgbClr val="FFFFFF"/>
      </a:lt2>
      <a:accent1>
        <a:srgbClr val="00B2E2"/>
      </a:accent1>
      <a:accent2>
        <a:srgbClr val="2C3D4A"/>
      </a:accent2>
      <a:accent3>
        <a:srgbClr val="74D0F6"/>
      </a:accent3>
      <a:accent4>
        <a:srgbClr val="007CB0"/>
      </a:accent4>
      <a:accent5>
        <a:srgbClr val="00B2E2"/>
      </a:accent5>
      <a:accent6>
        <a:srgbClr val="2C3D4A"/>
      </a:accent6>
      <a:hlink>
        <a:srgbClr val="000000"/>
      </a:hlink>
      <a:folHlink>
        <a:srgbClr val="000000"/>
      </a:folHlink>
    </a:clrScheme>
    <a:fontScheme name="IAM Roadsmar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tIns="36000" bIns="36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7C960C63EC72844AA430026D17F2AD6" ma:contentTypeVersion="17" ma:contentTypeDescription="Create a new document." ma:contentTypeScope="" ma:versionID="1bc2cf07ca9e91f12cf14ac7908633be">
  <xsd:schema xmlns:xsd="http://www.w3.org/2001/XMLSchema" xmlns:xs="http://www.w3.org/2001/XMLSchema" xmlns:p="http://schemas.microsoft.com/office/2006/metadata/properties" xmlns:ns2="b57b5232-cab4-46b6-8495-b1073ce81fdf" xmlns:ns3="a6cb3b68-1c7a-4efc-95b2-6c9807671d27" targetNamespace="http://schemas.microsoft.com/office/2006/metadata/properties" ma:root="true" ma:fieldsID="477ca612a97d2e8c10d1ae82835e6d27" ns2:_="" ns3:_="">
    <xsd:import namespace="b57b5232-cab4-46b6-8495-b1073ce81fdf"/>
    <xsd:import namespace="a6cb3b68-1c7a-4efc-95b2-6c9807671d2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ServiceObjectDetectorVersion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7b5232-cab4-46b6-8495-b1073ce81f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3b02489-e149-4059-ad36-373e96ab0486"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6cb3b68-1c7a-4efc-95b2-6c9807671d2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c7b6590-a65e-4ecd-a79d-71d5bc5fa343}" ma:internalName="TaxCatchAll" ma:showField="CatchAllData" ma:web="a6cb3b68-1c7a-4efc-95b2-6c9807671d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57b5232-cab4-46b6-8495-b1073ce81fdf">
      <Terms xmlns="http://schemas.microsoft.com/office/infopath/2007/PartnerControls"/>
    </lcf76f155ced4ddcb4097134ff3c332f>
    <TaxCatchAll xmlns="a6cb3b68-1c7a-4efc-95b2-6c9807671d27" xsi:nil="true"/>
  </documentManagement>
</p:properties>
</file>

<file path=customXml/itemProps1.xml><?xml version="1.0" encoding="utf-8"?>
<ds:datastoreItem xmlns:ds="http://schemas.openxmlformats.org/officeDocument/2006/customXml" ds:itemID="{FC308EA2-523D-484E-91DF-DE80D93D1610}">
  <ds:schemaRefs>
    <ds:schemaRef ds:uri="http://schemas.microsoft.com/sharepoint/v3/contenttype/forms"/>
  </ds:schemaRefs>
</ds:datastoreItem>
</file>

<file path=customXml/itemProps2.xml><?xml version="1.0" encoding="utf-8"?>
<ds:datastoreItem xmlns:ds="http://schemas.openxmlformats.org/officeDocument/2006/customXml" ds:itemID="{C7963383-6FC3-4529-83C4-0EE61F75F0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7b5232-cab4-46b6-8495-b1073ce81fdf"/>
    <ds:schemaRef ds:uri="a6cb3b68-1c7a-4efc-95b2-6c9807671d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C85214E-A2CC-4805-8881-EE720D1429D3}">
  <ds:schemaRefs>
    <ds:schemaRef ds:uri="http://schemas.microsoft.com/office/2006/metadata/properties"/>
    <ds:schemaRef ds:uri="b57b5232-cab4-46b6-8495-b1073ce81fdf"/>
    <ds:schemaRef ds:uri="http://purl.org/dc/dcmitype/"/>
    <ds:schemaRef ds:uri="http://www.w3.org/XML/1998/namespace"/>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a6cb3b68-1c7a-4efc-95b2-6c9807671d27"/>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2824</TotalTime>
  <Words>2445</Words>
  <Application>Microsoft Office PowerPoint</Application>
  <PresentationFormat>On-screen Show (4:3)</PresentationFormat>
  <Paragraphs>312</Paragraphs>
  <Slides>42</Slides>
  <Notes>9</Notes>
  <HiddenSlides>1</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Arial</vt:lpstr>
      <vt:lpstr>Calibri</vt:lpstr>
      <vt:lpstr>GDS Transport</vt:lpstr>
      <vt:lpstr>Tahoma</vt:lpstr>
      <vt:lpstr>Office Theme</vt:lpstr>
      <vt:lpstr>IMI National Observer Assessor Seminar 2024</vt:lpstr>
      <vt:lpstr>Examiner seminar March 2024</vt:lpstr>
      <vt:lpstr>Introductions</vt:lpstr>
      <vt:lpstr>Privacy </vt:lpstr>
      <vt:lpstr> </vt:lpstr>
      <vt:lpstr>Examiner Updates</vt:lpstr>
      <vt:lpstr>IAM RoadSmart guidance document on the use of recording devices &amp; Sat Nav’s</vt:lpstr>
      <vt:lpstr>Complaints</vt:lpstr>
      <vt:lpstr>The Examiners Dashboard &amp; DARTS Portal</vt:lpstr>
      <vt:lpstr>DARTS training videos – Your Dashboard</vt:lpstr>
      <vt:lpstr>DARTS Diary &amp; Requires Attention Field</vt:lpstr>
      <vt:lpstr>DARTS Diary &amp; Requires Attention Field</vt:lpstr>
      <vt:lpstr>DARTS Diary &amp; Requires Attention Field</vt:lpstr>
      <vt:lpstr>Requires attention video</vt:lpstr>
      <vt:lpstr>Diary</vt:lpstr>
      <vt:lpstr>Briefing &amp; Debriefing</vt:lpstr>
      <vt:lpstr>Basics of a Briefing or Debriefing</vt:lpstr>
      <vt:lpstr>Basics of a Briefing or Debriefing</vt:lpstr>
      <vt:lpstr>Meeting venue (Safeguarding)</vt:lpstr>
      <vt:lpstr>   Tests and Assessments    </vt:lpstr>
      <vt:lpstr>Examiner National Pass Rate    </vt:lpstr>
      <vt:lpstr>National Pass rate 88%    </vt:lpstr>
      <vt:lpstr>National Pass rate 87%   </vt:lpstr>
      <vt:lpstr>National Pass rate 88%    </vt:lpstr>
      <vt:lpstr>Scoring for Advanced Driver and Rider Tests </vt:lpstr>
      <vt:lpstr>Awarding of a F1RST</vt:lpstr>
      <vt:lpstr>Tests</vt:lpstr>
      <vt:lpstr>Tests</vt:lpstr>
      <vt:lpstr>EV’s and Automatics</vt:lpstr>
      <vt:lpstr>EV’s and Automatics</vt:lpstr>
      <vt:lpstr>Admin &amp; Reports</vt:lpstr>
      <vt:lpstr>Mature Driver Review </vt:lpstr>
      <vt:lpstr>Volunteer Examiners and Expenses </vt:lpstr>
      <vt:lpstr>Volunteers rights and expenses Source: GOV.UK  </vt:lpstr>
      <vt:lpstr>Safeguarding Statement &amp; Zero Tolerance Policy</vt:lpstr>
      <vt:lpstr>Safeguarding Statement &amp; Zero Tolerance policy</vt:lpstr>
      <vt:lpstr>General Data Protection Regulation (GDPR) came into effect in the UK on 25 May 2018</vt:lpstr>
      <vt:lpstr>General Data Protection Regulations </vt:lpstr>
      <vt:lpstr>General Data Protection Regulations </vt:lpstr>
      <vt:lpstr>General Data Protection Regulations </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Haley Johnson</cp:lastModifiedBy>
  <cp:revision>1195</cp:revision>
  <cp:lastPrinted>2021-11-10T16:44:48Z</cp:lastPrinted>
  <dcterms:created xsi:type="dcterms:W3CDTF">2016-02-17T16:55:21Z</dcterms:created>
  <dcterms:modified xsi:type="dcterms:W3CDTF">2024-02-13T14:46:51Z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0x01010027C960C63EC72844AA430026D17F2AD6</vt:lpwstr>
  </property>
</Properties>
</file>