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</p:sldIdLst>
  <p:sldSz cx="5143500" cy="91440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B970C-CA6F-44C3-BABC-657E7FFCF089}" v="12" dt="2024-02-27T11:17:57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Wong" userId="c317f4f2-52d0-4aa2-a7c4-0801d9cf44ee" providerId="ADAL" clId="{93A668E6-B06B-471D-B9E2-888D733836C8}"/>
    <pc:docChg chg="undo custSel addSld delSld modSld modMainMaster">
      <pc:chgData name="Matthew Wong" userId="c317f4f2-52d0-4aa2-a7c4-0801d9cf44ee" providerId="ADAL" clId="{93A668E6-B06B-471D-B9E2-888D733836C8}" dt="2024-02-08T12:09:47.515" v="1032" actId="931"/>
      <pc:docMkLst>
        <pc:docMk/>
      </pc:docMkLst>
      <pc:sldChg chg="addSp delSp modSp del mod chgLayout">
        <pc:chgData name="Matthew Wong" userId="c317f4f2-52d0-4aa2-a7c4-0801d9cf44ee" providerId="ADAL" clId="{93A668E6-B06B-471D-B9E2-888D733836C8}" dt="2024-02-08T11:41:20.730" v="226" actId="47"/>
        <pc:sldMkLst>
          <pc:docMk/>
          <pc:sldMk cId="3336531265" sldId="256"/>
        </pc:sldMkLst>
        <pc:spChg chg="add del mod">
          <ac:chgData name="Matthew Wong" userId="c317f4f2-52d0-4aa2-a7c4-0801d9cf44ee" providerId="ADAL" clId="{93A668E6-B06B-471D-B9E2-888D733836C8}" dt="2024-02-08T11:40:57.526" v="223" actId="931"/>
          <ac:spMkLst>
            <pc:docMk/>
            <pc:sldMk cId="3336531265" sldId="256"/>
            <ac:spMk id="2" creationId="{E527F4B3-A541-5A4E-2BB0-B9D90C7A41BF}"/>
          </ac:spMkLst>
        </pc:spChg>
        <pc:spChg chg="add del mod">
          <ac:chgData name="Matthew Wong" userId="c317f4f2-52d0-4aa2-a7c4-0801d9cf44ee" providerId="ADAL" clId="{93A668E6-B06B-471D-B9E2-888D733836C8}" dt="2024-02-08T11:40:57.106" v="222" actId="931"/>
          <ac:spMkLst>
            <pc:docMk/>
            <pc:sldMk cId="3336531265" sldId="256"/>
            <ac:spMk id="3" creationId="{617E43AA-F1DD-0482-9607-BC148DCD1551}"/>
          </ac:spMkLst>
        </pc:spChg>
        <pc:picChg chg="add del mod">
          <ac:chgData name="Matthew Wong" userId="c317f4f2-52d0-4aa2-a7c4-0801d9cf44ee" providerId="ADAL" clId="{93A668E6-B06B-471D-B9E2-888D733836C8}" dt="2024-02-08T11:40:57.526" v="223" actId="931"/>
          <ac:picMkLst>
            <pc:docMk/>
            <pc:sldMk cId="3336531265" sldId="256"/>
            <ac:picMk id="5" creationId="{B3C5BABC-BD0D-9ADA-8CB8-FE9D44C30F50}"/>
          </ac:picMkLst>
        </pc:picChg>
        <pc:picChg chg="add del mod">
          <ac:chgData name="Matthew Wong" userId="c317f4f2-52d0-4aa2-a7c4-0801d9cf44ee" providerId="ADAL" clId="{93A668E6-B06B-471D-B9E2-888D733836C8}" dt="2024-02-08T11:40:57.106" v="222" actId="931"/>
          <ac:picMkLst>
            <pc:docMk/>
            <pc:sldMk cId="3336531265" sldId="256"/>
            <ac:picMk id="7" creationId="{899FC9C7-D7B8-D0AD-5D3B-509C13840E42}"/>
          </ac:picMkLst>
        </pc:picChg>
      </pc:sldChg>
      <pc:sldChg chg="addSp delSp modSp new del mod chgLayout">
        <pc:chgData name="Matthew Wong" userId="c317f4f2-52d0-4aa2-a7c4-0801d9cf44ee" providerId="ADAL" clId="{93A668E6-B06B-471D-B9E2-888D733836C8}" dt="2024-02-08T11:48:03" v="698" actId="47"/>
        <pc:sldMkLst>
          <pc:docMk/>
          <pc:sldMk cId="2906810650" sldId="257"/>
        </pc:sldMkLst>
        <pc:spChg chg="add del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2" creationId="{A4986D37-3EF4-D44D-B52E-15071F9AAF15}"/>
          </ac:spMkLst>
        </pc:spChg>
        <pc:spChg chg="add del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3" creationId="{0209F348-A574-3E31-47F6-86954299A416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8" creationId="{CBEF9694-04AE-B2B6-1ED2-B956443B1745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9" creationId="{DAB76685-FD0D-BB6B-1BF7-0D5B1D251C78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10" creationId="{35FE0C86-F89A-856C-59CA-07B7CD81708D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11" creationId="{FF7ACEF2-292E-73DF-A540-535FD24E3487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12" creationId="{F686BE65-CFDC-C03C-2F66-96D517A3FD72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13" creationId="{895288CB-2BA2-C77F-6148-8ACB879FB133}"/>
          </ac:spMkLst>
        </pc:spChg>
        <pc:spChg chg="add mod ord">
          <ac:chgData name="Matthew Wong" userId="c317f4f2-52d0-4aa2-a7c4-0801d9cf44ee" providerId="ADAL" clId="{93A668E6-B06B-471D-B9E2-888D733836C8}" dt="2024-02-08T11:47:52.887" v="696" actId="6264"/>
          <ac:spMkLst>
            <pc:docMk/>
            <pc:sldMk cId="2906810650" sldId="257"/>
            <ac:spMk id="14" creationId="{7AA54986-8D8C-A4FF-ED6E-3FDDFBE4FE15}"/>
          </ac:spMkLst>
        </pc:spChg>
        <pc:picChg chg="add del mod">
          <ac:chgData name="Matthew Wong" userId="c317f4f2-52d0-4aa2-a7c4-0801d9cf44ee" providerId="ADAL" clId="{93A668E6-B06B-471D-B9E2-888D733836C8}" dt="2024-02-08T11:42:16.494" v="230" actId="931"/>
          <ac:picMkLst>
            <pc:docMk/>
            <pc:sldMk cId="2906810650" sldId="257"/>
            <ac:picMk id="5" creationId="{7C02DBAC-2452-B9E0-AE2F-6807B8E0DA29}"/>
          </ac:picMkLst>
        </pc:picChg>
        <pc:picChg chg="add del mod">
          <ac:chgData name="Matthew Wong" userId="c317f4f2-52d0-4aa2-a7c4-0801d9cf44ee" providerId="ADAL" clId="{93A668E6-B06B-471D-B9E2-888D733836C8}" dt="2024-02-08T11:42:16.347" v="229" actId="931"/>
          <ac:picMkLst>
            <pc:docMk/>
            <pc:sldMk cId="2906810650" sldId="257"/>
            <ac:picMk id="7" creationId="{6E4AD09A-FF60-4EB7-B84D-591E146CACF0}"/>
          </ac:picMkLst>
        </pc:picChg>
      </pc:sldChg>
      <pc:sldChg chg="addSp delSp modSp new del mod">
        <pc:chgData name="Matthew Wong" userId="c317f4f2-52d0-4aa2-a7c4-0801d9cf44ee" providerId="ADAL" clId="{93A668E6-B06B-471D-B9E2-888D733836C8}" dt="2024-02-08T12:00:11.549" v="868" actId="47"/>
        <pc:sldMkLst>
          <pc:docMk/>
          <pc:sldMk cId="959658819" sldId="258"/>
        </pc:sldMkLst>
        <pc:spChg chg="add del">
          <ac:chgData name="Matthew Wong" userId="c317f4f2-52d0-4aa2-a7c4-0801d9cf44ee" providerId="ADAL" clId="{93A668E6-B06B-471D-B9E2-888D733836C8}" dt="2024-02-08T11:55:31.413" v="862" actId="931"/>
          <ac:spMkLst>
            <pc:docMk/>
            <pc:sldMk cId="959658819" sldId="258"/>
            <ac:spMk id="2" creationId="{B4656FA9-2EC5-AA46-9565-6CD3D71E7BB7}"/>
          </ac:spMkLst>
        </pc:spChg>
        <pc:spChg chg="add del">
          <ac:chgData name="Matthew Wong" userId="c317f4f2-52d0-4aa2-a7c4-0801d9cf44ee" providerId="ADAL" clId="{93A668E6-B06B-471D-B9E2-888D733836C8}" dt="2024-02-08T11:55:31.007" v="861" actId="931"/>
          <ac:spMkLst>
            <pc:docMk/>
            <pc:sldMk cId="959658819" sldId="258"/>
            <ac:spMk id="3" creationId="{F6D81DEE-600B-CED2-69F7-2444CAB0512A}"/>
          </ac:spMkLst>
        </pc:spChg>
        <pc:spChg chg="mod">
          <ac:chgData name="Matthew Wong" userId="c317f4f2-52d0-4aa2-a7c4-0801d9cf44ee" providerId="ADAL" clId="{93A668E6-B06B-471D-B9E2-888D733836C8}" dt="2024-02-08T11:54:31.826" v="799" actId="20577"/>
          <ac:spMkLst>
            <pc:docMk/>
            <pc:sldMk cId="959658819" sldId="258"/>
            <ac:spMk id="4" creationId="{E954B1A7-2C60-3357-732F-70DD98E4863C}"/>
          </ac:spMkLst>
        </pc:spChg>
        <pc:spChg chg="mod">
          <ac:chgData name="Matthew Wong" userId="c317f4f2-52d0-4aa2-a7c4-0801d9cf44ee" providerId="ADAL" clId="{93A668E6-B06B-471D-B9E2-888D733836C8}" dt="2024-02-08T11:54:36.037" v="807" actId="20577"/>
          <ac:spMkLst>
            <pc:docMk/>
            <pc:sldMk cId="959658819" sldId="258"/>
            <ac:spMk id="5" creationId="{FEF18104-037E-2DFF-D30C-97D7E668FFBA}"/>
          </ac:spMkLst>
        </pc:spChg>
        <pc:spChg chg="mod">
          <ac:chgData name="Matthew Wong" userId="c317f4f2-52d0-4aa2-a7c4-0801d9cf44ee" providerId="ADAL" clId="{93A668E6-B06B-471D-B9E2-888D733836C8}" dt="2024-02-08T11:54:41.497" v="820" actId="20577"/>
          <ac:spMkLst>
            <pc:docMk/>
            <pc:sldMk cId="959658819" sldId="258"/>
            <ac:spMk id="6" creationId="{5476A12D-E925-C29A-3EF0-FB21FD80ED2B}"/>
          </ac:spMkLst>
        </pc:spChg>
        <pc:spChg chg="mod">
          <ac:chgData name="Matthew Wong" userId="c317f4f2-52d0-4aa2-a7c4-0801d9cf44ee" providerId="ADAL" clId="{93A668E6-B06B-471D-B9E2-888D733836C8}" dt="2024-02-08T11:54:59.698" v="858" actId="20577"/>
          <ac:spMkLst>
            <pc:docMk/>
            <pc:sldMk cId="959658819" sldId="258"/>
            <ac:spMk id="7" creationId="{D428E1D1-638D-128D-0AB0-D384F3B5F3ED}"/>
          </ac:spMkLst>
        </pc:spChg>
        <pc:spChg chg="mod">
          <ac:chgData name="Matthew Wong" userId="c317f4f2-52d0-4aa2-a7c4-0801d9cf44ee" providerId="ADAL" clId="{93A668E6-B06B-471D-B9E2-888D733836C8}" dt="2024-02-08T11:54:56.191" v="856" actId="20577"/>
          <ac:spMkLst>
            <pc:docMk/>
            <pc:sldMk cId="959658819" sldId="258"/>
            <ac:spMk id="8" creationId="{06F566ED-4E29-5D26-3B95-AFDC0DBA154B}"/>
          </ac:spMkLst>
        </pc:spChg>
        <pc:picChg chg="add del mod">
          <ac:chgData name="Matthew Wong" userId="c317f4f2-52d0-4aa2-a7c4-0801d9cf44ee" providerId="ADAL" clId="{93A668E6-B06B-471D-B9E2-888D733836C8}" dt="2024-02-08T11:55:31.413" v="862" actId="931"/>
          <ac:picMkLst>
            <pc:docMk/>
            <pc:sldMk cId="959658819" sldId="258"/>
            <ac:picMk id="10" creationId="{D2D0EC56-90A6-4097-AA9F-E2B879CDCC7F}"/>
          </ac:picMkLst>
        </pc:picChg>
        <pc:picChg chg="add del mod">
          <ac:chgData name="Matthew Wong" userId="c317f4f2-52d0-4aa2-a7c4-0801d9cf44ee" providerId="ADAL" clId="{93A668E6-B06B-471D-B9E2-888D733836C8}" dt="2024-02-08T11:55:31.007" v="861" actId="931"/>
          <ac:picMkLst>
            <pc:docMk/>
            <pc:sldMk cId="959658819" sldId="258"/>
            <ac:picMk id="12" creationId="{D1B05EBD-4B5B-148B-6862-21A6F8DD5C26}"/>
          </ac:picMkLst>
        </pc:picChg>
      </pc:sldChg>
      <pc:sldChg chg="addSp delSp modSp new del mod modClrScheme chgLayout">
        <pc:chgData name="Matthew Wong" userId="c317f4f2-52d0-4aa2-a7c4-0801d9cf44ee" providerId="ADAL" clId="{93A668E6-B06B-471D-B9E2-888D733836C8}" dt="2024-02-08T12:04:47.689" v="1003" actId="47"/>
        <pc:sldMkLst>
          <pc:docMk/>
          <pc:sldMk cId="2863499013" sldId="259"/>
        </pc:sldMkLst>
        <pc:spChg chg="del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2" creationId="{08FD0F35-395D-0C97-29A1-20154F8AFA46}"/>
          </ac:spMkLst>
        </pc:spChg>
        <pc:spChg chg="del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3" creationId="{7BD46900-70FF-4F3F-C809-279375354F1C}"/>
          </ac:spMkLst>
        </pc:spChg>
        <pc:spChg chg="del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4" creationId="{3378D194-D430-D940-8748-B4CAC5429BC1}"/>
          </ac:spMkLst>
        </pc:spChg>
        <pc:spChg chg="del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5" creationId="{62854E4C-4A13-E9CC-E91A-5B7A2B18B264}"/>
          </ac:spMkLst>
        </pc:spChg>
        <pc:spChg chg="del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6" creationId="{AFB08D4E-E783-07E7-A4C6-84EDA51E2DFB}"/>
          </ac:spMkLst>
        </pc:spChg>
        <pc:spChg chg="del mod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7" creationId="{88DE7999-3F3D-17F4-E185-F4B3E1172E54}"/>
          </ac:spMkLst>
        </pc:spChg>
        <pc:spChg chg="del">
          <ac:chgData name="Matthew Wong" userId="c317f4f2-52d0-4aa2-a7c4-0801d9cf44ee" providerId="ADAL" clId="{93A668E6-B06B-471D-B9E2-888D733836C8}" dt="2024-02-08T12:00:13.716" v="869" actId="700"/>
          <ac:spMkLst>
            <pc:docMk/>
            <pc:sldMk cId="2863499013" sldId="259"/>
            <ac:spMk id="8" creationId="{C550632F-AE88-8A19-5303-8995200D53FA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9" creationId="{C4370312-5DFB-043B-2D7A-1926243F74F8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10" creationId="{F51DA1E4-3E3B-4793-F4CD-C46FAB2493A9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11" creationId="{54792534-7AF7-A8EE-F4FB-E0E67AF4B142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12" creationId="{4571E9CC-0A74-DEB1-7BF0-E2DF39877F89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13" creationId="{68B3717C-C7A0-3149-5706-09A9AC60EB61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14" creationId="{B464043C-17CA-3DA7-5EE5-D118053AB8A8}"/>
          </ac:spMkLst>
        </pc:spChg>
        <pc:spChg chg="add del mod ord">
          <ac:chgData name="Matthew Wong" userId="c317f4f2-52d0-4aa2-a7c4-0801d9cf44ee" providerId="ADAL" clId="{93A668E6-B06B-471D-B9E2-888D733836C8}" dt="2024-02-08T12:00:14.592" v="871" actId="6264"/>
          <ac:spMkLst>
            <pc:docMk/>
            <pc:sldMk cId="2863499013" sldId="259"/>
            <ac:spMk id="15" creationId="{725996D0-F2D7-7EC6-ADE1-CB795243CDCF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16" creationId="{040E3AC5-7DF0-A0E5-B8F5-572F79F5B91B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17" creationId="{374A0EC5-8501-FCBF-8930-6A52E5C20E29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18" creationId="{C9AF857D-72E5-DCB9-B0A4-45ABDD2120EB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19" creationId="{5C5AC1C1-A4AF-8B09-1AEF-2507180B744E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20" creationId="{5A9CD9C1-B554-7D9D-8B08-245B04B0C6EF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21" creationId="{CA7AA303-B004-B845-0FF9-2E03073BB698}"/>
          </ac:spMkLst>
        </pc:spChg>
        <pc:spChg chg="add del mod ord">
          <ac:chgData name="Matthew Wong" userId="c317f4f2-52d0-4aa2-a7c4-0801d9cf44ee" providerId="ADAL" clId="{93A668E6-B06B-471D-B9E2-888D733836C8}" dt="2024-02-08T12:00:15.244" v="873" actId="6264"/>
          <ac:spMkLst>
            <pc:docMk/>
            <pc:sldMk cId="2863499013" sldId="259"/>
            <ac:spMk id="22" creationId="{0D9D7F81-B333-3BAC-03AC-29DD07A57654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3" creationId="{006B1D08-F4C4-9ABC-092D-B425F33D5792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4" creationId="{F00E76B1-9395-A6C2-1501-A9C2AF5A10D0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5" creationId="{6E69082C-B6D1-B5E4-C9F6-0B167B18701E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6" creationId="{197E7D50-E692-86D1-AD86-6E6F962AC102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7" creationId="{581AE0F3-47BD-8A33-3ADF-56572E7D10E7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8" creationId="{B5E7909B-3274-1879-0698-712B1C565060}"/>
          </ac:spMkLst>
        </pc:spChg>
        <pc:spChg chg="add del mod ord">
          <ac:chgData name="Matthew Wong" userId="c317f4f2-52d0-4aa2-a7c4-0801d9cf44ee" providerId="ADAL" clId="{93A668E6-B06B-471D-B9E2-888D733836C8}" dt="2024-02-08T12:00:15.394" v="875" actId="6264"/>
          <ac:spMkLst>
            <pc:docMk/>
            <pc:sldMk cId="2863499013" sldId="259"/>
            <ac:spMk id="29" creationId="{CB1EB124-58CD-9E36-6C94-5682E09413E8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0" creationId="{7AF31A0A-AF80-0EB9-3332-E24955A8EA1E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1" creationId="{815604A7-56FC-AA14-D132-5E5A51A755F2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2" creationId="{E9AAE15E-8D76-BE96-9A59-6E66A03D8000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3" creationId="{73549A2E-2AE7-9BF1-0111-128E04FEB1B2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4" creationId="{B9984A20-AF5E-8EF2-6AA0-481E331D5355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5" creationId="{6E0B2925-8629-E52A-656F-3D2588862FB3}"/>
          </ac:spMkLst>
        </pc:spChg>
        <pc:spChg chg="add del mod ord">
          <ac:chgData name="Matthew Wong" userId="c317f4f2-52d0-4aa2-a7c4-0801d9cf44ee" providerId="ADAL" clId="{93A668E6-B06B-471D-B9E2-888D733836C8}" dt="2024-02-08T12:00:15.525" v="877" actId="6264"/>
          <ac:spMkLst>
            <pc:docMk/>
            <pc:sldMk cId="2863499013" sldId="259"/>
            <ac:spMk id="36" creationId="{A1333D33-5B10-39ED-B460-30F3D222B826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37" creationId="{032EA8A2-342B-0A51-9AC4-4899B2E47825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38" creationId="{CF6EB1F3-7402-5BBE-E0C7-2C617F9F6ECD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39" creationId="{FF41B362-4890-125B-CAF4-3157B99819A3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40" creationId="{A281AA74-D098-9D14-CD99-6C412E356354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41" creationId="{C4FD28AA-092C-AF67-A44D-B72D80058E05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42" creationId="{CB02B117-4C79-FC36-7402-71F0853CD88B}"/>
          </ac:spMkLst>
        </pc:spChg>
        <pc:spChg chg="add del mod ord">
          <ac:chgData name="Matthew Wong" userId="c317f4f2-52d0-4aa2-a7c4-0801d9cf44ee" providerId="ADAL" clId="{93A668E6-B06B-471D-B9E2-888D733836C8}" dt="2024-02-08T12:03:21.478" v="913" actId="6264"/>
          <ac:spMkLst>
            <pc:docMk/>
            <pc:sldMk cId="2863499013" sldId="259"/>
            <ac:spMk id="43" creationId="{0F5EFF37-4ABD-3AD3-5120-0684DA2C8B26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44" creationId="{09367E76-37E2-FC0C-BF46-F0B86E51CEDA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45" creationId="{03775755-9C26-D7BF-8752-B5F164C634F5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46" creationId="{BDDEF078-C184-D186-8260-BC6ED518FB1D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47" creationId="{69154A66-466D-9C84-3D07-608731F7C6DD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48" creationId="{FD2F5DEC-76A0-841D-EE38-51009BD291EF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49" creationId="{A5AB6698-F3F9-D714-AAB6-1FCD1D9B557E}"/>
          </ac:spMkLst>
        </pc:spChg>
        <pc:spChg chg="add del mod ord">
          <ac:chgData name="Matthew Wong" userId="c317f4f2-52d0-4aa2-a7c4-0801d9cf44ee" providerId="ADAL" clId="{93A668E6-B06B-471D-B9E2-888D733836C8}" dt="2024-02-08T12:03:22.292" v="915" actId="6264"/>
          <ac:spMkLst>
            <pc:docMk/>
            <pc:sldMk cId="2863499013" sldId="259"/>
            <ac:spMk id="50" creationId="{25890071-269C-A30F-1584-EE943F70684E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1" creationId="{063FB844-EE77-990F-DC4A-2FB5467B8FE9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2" creationId="{BABEF4E9-9E05-36E9-F6A9-3D462BB29E37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3" creationId="{DABBE988-C825-441E-2E8B-A1D0A050A0DD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4" creationId="{B6125736-A5B9-FD31-7582-8282F869EF1D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5" creationId="{96025237-1D11-A0FA-A1B4-D5B5CBBD7EC6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6" creationId="{AAD3CA0C-A7CD-EB96-2C05-501536056F0C}"/>
          </ac:spMkLst>
        </pc:spChg>
        <pc:spChg chg="add del mod ord">
          <ac:chgData name="Matthew Wong" userId="c317f4f2-52d0-4aa2-a7c4-0801d9cf44ee" providerId="ADAL" clId="{93A668E6-B06B-471D-B9E2-888D733836C8}" dt="2024-02-08T12:03:22.448" v="917" actId="6264"/>
          <ac:spMkLst>
            <pc:docMk/>
            <pc:sldMk cId="2863499013" sldId="259"/>
            <ac:spMk id="57" creationId="{0CB8F333-430B-7B64-4800-C8ACAE6F9589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58" creationId="{8203D008-EB5F-90AA-8DA7-160540D85C6B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59" creationId="{9FA6DB8C-C2F7-4EB6-6DA9-F82358A87999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60" creationId="{66B4BE6E-62D6-F944-69F5-A5B475490DF9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61" creationId="{E8587776-DB8B-3B29-CFE6-FBDED74E65A2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62" creationId="{131992FE-2E83-4498-3253-D7A5A4D92B88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63" creationId="{1C9B7C91-4FD7-DD3D-C9C7-75779DCBA071}"/>
          </ac:spMkLst>
        </pc:spChg>
        <pc:spChg chg="add del mod ord">
          <ac:chgData name="Matthew Wong" userId="c317f4f2-52d0-4aa2-a7c4-0801d9cf44ee" providerId="ADAL" clId="{93A668E6-B06B-471D-B9E2-888D733836C8}" dt="2024-02-08T12:03:22.606" v="919" actId="6264"/>
          <ac:spMkLst>
            <pc:docMk/>
            <pc:sldMk cId="2863499013" sldId="259"/>
            <ac:spMk id="64" creationId="{9A279499-F26E-2E7D-34DF-186E7BD7FAAD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65" creationId="{F41F7F36-20B0-EBD2-7B86-11C54C3367A0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66" creationId="{1489DE39-4100-BFEE-E18E-453367A49944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67" creationId="{B6613D73-43BC-B494-0586-74C9C6973827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68" creationId="{D36510F8-CDF0-6800-8434-17E7100A4ECB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69" creationId="{9B320FE9-4D4C-2602-09AE-E5FC72C3AB59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70" creationId="{367DB4C9-9CE2-8044-31A9-79FBEFCD513C}"/>
          </ac:spMkLst>
        </pc:spChg>
        <pc:spChg chg="add del mod ord">
          <ac:chgData name="Matthew Wong" userId="c317f4f2-52d0-4aa2-a7c4-0801d9cf44ee" providerId="ADAL" clId="{93A668E6-B06B-471D-B9E2-888D733836C8}" dt="2024-02-08T12:03:22.767" v="921" actId="6264"/>
          <ac:spMkLst>
            <pc:docMk/>
            <pc:sldMk cId="2863499013" sldId="259"/>
            <ac:spMk id="71" creationId="{F727E97A-CCB4-BFB4-F081-9EC6FA5F9F22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2" creationId="{1F320E50-77C6-1C1B-2C1A-DB0913D88089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3" creationId="{5A7C50A9-47FF-0E21-3CD6-E930186F4332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4" creationId="{7CCB02D3-B721-C093-2E9A-9662A3F0A5E6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5" creationId="{09DAC744-E7F6-A2B6-3177-7617616174D3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6" creationId="{FCF95023-69C6-0A66-EA50-64948FE7329D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7" creationId="{99128C33-2648-32E9-E69F-9A52FBE09BCD}"/>
          </ac:spMkLst>
        </pc:spChg>
        <pc:spChg chg="add del mod ord">
          <ac:chgData name="Matthew Wong" userId="c317f4f2-52d0-4aa2-a7c4-0801d9cf44ee" providerId="ADAL" clId="{93A668E6-B06B-471D-B9E2-888D733836C8}" dt="2024-02-08T12:03:23.931" v="923" actId="6264"/>
          <ac:spMkLst>
            <pc:docMk/>
            <pc:sldMk cId="2863499013" sldId="259"/>
            <ac:spMk id="78" creationId="{3A1527A0-2748-ACE5-4286-448B232F63FF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79" creationId="{3410A173-FC65-DD82-07F4-BB2CC05A6A6F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0" creationId="{A44D6FF8-192D-F50A-2D83-41C362B33CF7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1" creationId="{52730FF4-BA0C-6502-1473-74058C62D8F4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2" creationId="{CF6F7CC2-F4F6-A275-DFEC-1F304F8DC029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3" creationId="{EC024FCB-FB01-7F2B-F3FA-6AA848B5BA38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4" creationId="{2B15D99B-82F2-F67D-9E5B-8367A901BDA4}"/>
          </ac:spMkLst>
        </pc:spChg>
        <pc:spChg chg="add del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5" creationId="{A41B0340-121E-32DE-89CD-B166558ABB65}"/>
          </ac:spMkLst>
        </pc:spChg>
        <pc:spChg chg="add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6" creationId="{2ADBDA1A-C148-E6E4-6D12-E254DA59BD0B}"/>
          </ac:spMkLst>
        </pc:spChg>
        <pc:spChg chg="add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7" creationId="{0EEA8F26-5B78-1B7B-0D9D-9E3995520708}"/>
          </ac:spMkLst>
        </pc:spChg>
        <pc:spChg chg="add mod ord">
          <ac:chgData name="Matthew Wong" userId="c317f4f2-52d0-4aa2-a7c4-0801d9cf44ee" providerId="ADAL" clId="{93A668E6-B06B-471D-B9E2-888D733836C8}" dt="2024-02-08T12:04:39.567" v="997" actId="20577"/>
          <ac:spMkLst>
            <pc:docMk/>
            <pc:sldMk cId="2863499013" sldId="259"/>
            <ac:spMk id="88" creationId="{037FDAAB-90A2-08E9-B249-9573AC14D7C5}"/>
          </ac:spMkLst>
        </pc:spChg>
        <pc:spChg chg="add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89" creationId="{FF9DB862-BB48-97A9-2963-351CCFB0C47B}"/>
          </ac:spMkLst>
        </pc:spChg>
        <pc:spChg chg="add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90" creationId="{AD265A80-3E45-597E-88E3-52367A73B5E1}"/>
          </ac:spMkLst>
        </pc:spChg>
        <pc:spChg chg="add mod ord">
          <ac:chgData name="Matthew Wong" userId="c317f4f2-52d0-4aa2-a7c4-0801d9cf44ee" providerId="ADAL" clId="{93A668E6-B06B-471D-B9E2-888D733836C8}" dt="2024-02-08T12:03:26.946" v="925" actId="700"/>
          <ac:spMkLst>
            <pc:docMk/>
            <pc:sldMk cId="2863499013" sldId="259"/>
            <ac:spMk id="91" creationId="{2C12E709-C090-2B83-8201-6FC310100C4D}"/>
          </ac:spMkLst>
        </pc:spChg>
        <pc:spChg chg="add mod ord">
          <ac:chgData name="Matthew Wong" userId="c317f4f2-52d0-4aa2-a7c4-0801d9cf44ee" providerId="ADAL" clId="{93A668E6-B06B-471D-B9E2-888D733836C8}" dt="2024-02-08T12:04:43.325" v="1001" actId="20577"/>
          <ac:spMkLst>
            <pc:docMk/>
            <pc:sldMk cId="2863499013" sldId="259"/>
            <ac:spMk id="92" creationId="{279C708C-3D3E-3B0C-77B4-EF25BA3557F7}"/>
          </ac:spMkLst>
        </pc:spChg>
      </pc:sldChg>
      <pc:sldChg chg="addSp delSp modSp new del mod chgLayout">
        <pc:chgData name="Matthew Wong" userId="c317f4f2-52d0-4aa2-a7c4-0801d9cf44ee" providerId="ADAL" clId="{93A668E6-B06B-471D-B9E2-888D733836C8}" dt="2024-02-08T12:08:30.153" v="1020" actId="47"/>
        <pc:sldMkLst>
          <pc:docMk/>
          <pc:sldMk cId="1943877283" sldId="260"/>
        </pc:sldMkLst>
        <pc:spChg chg="add del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2" creationId="{6ECC25EC-ADEA-68E3-0383-567A729AF382}"/>
          </ac:spMkLst>
        </pc:spChg>
        <pc:spChg chg="del">
          <ac:chgData name="Matthew Wong" userId="c317f4f2-52d0-4aa2-a7c4-0801d9cf44ee" providerId="ADAL" clId="{93A668E6-B06B-471D-B9E2-888D733836C8}" dt="2024-02-08T12:05:01.865" v="1004" actId="931"/>
          <ac:spMkLst>
            <pc:docMk/>
            <pc:sldMk cId="1943877283" sldId="260"/>
            <ac:spMk id="3" creationId="{BD209CA4-D86C-2333-7AF7-7D3F503C47B9}"/>
          </ac:spMkLst>
        </pc:spChg>
        <pc:spChg chg="add del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4" creationId="{8CAF1C6F-51C5-F48C-1303-6B14C9ED0C0B}"/>
          </ac:spMkLst>
        </pc:spChg>
        <pc:spChg chg="add del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5" creationId="{C683E34A-D2A3-8E97-6AF1-8553AB17C6E7}"/>
          </ac:spMkLst>
        </pc:spChg>
        <pc:spChg chg="add del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6" creationId="{CCD8CF7C-2392-D415-8DCD-819736E2D80C}"/>
          </ac:spMkLst>
        </pc:spChg>
        <pc:spChg chg="add del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7" creationId="{D9F10AAF-BC4C-E638-6A00-92D6152D425A}"/>
          </ac:spMkLst>
        </pc:spChg>
        <pc:spChg chg="add del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8" creationId="{297C7C81-B2E2-4D91-3535-117C211C69E3}"/>
          </ac:spMkLst>
        </pc:spChg>
        <pc:spChg chg="add del mo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1" creationId="{64E163E3-60C0-1681-C658-4BBA5F23EA6B}"/>
          </ac:spMkLst>
        </pc:spChg>
        <pc:spChg chg="add del mod or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2" creationId="{085C197A-2599-C5F9-B577-5C3426F9A01A}"/>
          </ac:spMkLst>
        </pc:spChg>
        <pc:spChg chg="add del mod or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3" creationId="{6E665AF3-6FFD-5DF3-7B1A-E1755D463D61}"/>
          </ac:spMkLst>
        </pc:spChg>
        <pc:spChg chg="add del mod or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4" creationId="{9AED566B-495D-BA40-BED7-004A2EBCBEBB}"/>
          </ac:spMkLst>
        </pc:spChg>
        <pc:spChg chg="add del mod or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5" creationId="{4C315EF1-0C70-34D7-0540-BC592D35ECE4}"/>
          </ac:spMkLst>
        </pc:spChg>
        <pc:spChg chg="add del mod or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6" creationId="{D363C7DA-7C8E-0608-E00C-40F0458AB554}"/>
          </ac:spMkLst>
        </pc:spChg>
        <pc:spChg chg="add del mod ord">
          <ac:chgData name="Matthew Wong" userId="c317f4f2-52d0-4aa2-a7c4-0801d9cf44ee" providerId="ADAL" clId="{93A668E6-B06B-471D-B9E2-888D733836C8}" dt="2024-02-08T12:08:22.265" v="1017" actId="6264"/>
          <ac:spMkLst>
            <pc:docMk/>
            <pc:sldMk cId="1943877283" sldId="260"/>
            <ac:spMk id="17" creationId="{8DE66AA3-4683-1D57-9F3D-021D087FC4FB}"/>
          </ac:spMkLst>
        </pc:spChg>
        <pc:spChg chg="add del mo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18" creationId="{C955A28E-1C3D-6BC7-125A-C430FC903B21}"/>
          </ac:spMkLst>
        </pc:spChg>
        <pc:spChg chg="add del mod or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19" creationId="{97BA16E5-5433-08E6-A610-E5D9D75650DC}"/>
          </ac:spMkLst>
        </pc:spChg>
        <pc:spChg chg="add del mod or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20" creationId="{AE90F691-4126-9137-6E07-680FF3A7FB9F}"/>
          </ac:spMkLst>
        </pc:spChg>
        <pc:spChg chg="add del mod or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21" creationId="{DB4F524A-9DEB-6A1A-5949-EA131671A248}"/>
          </ac:spMkLst>
        </pc:spChg>
        <pc:spChg chg="add del mod or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22" creationId="{1EEDAFAD-4786-B34B-73DC-B6EBE2B3ECE9}"/>
          </ac:spMkLst>
        </pc:spChg>
        <pc:spChg chg="add del mod or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23" creationId="{70619AF1-E438-674B-DBFA-1189E9A3716D}"/>
          </ac:spMkLst>
        </pc:spChg>
        <pc:spChg chg="add del mod ord">
          <ac:chgData name="Matthew Wong" userId="c317f4f2-52d0-4aa2-a7c4-0801d9cf44ee" providerId="ADAL" clId="{93A668E6-B06B-471D-B9E2-888D733836C8}" dt="2024-02-08T12:08:21.695" v="1016" actId="6264"/>
          <ac:spMkLst>
            <pc:docMk/>
            <pc:sldMk cId="1943877283" sldId="260"/>
            <ac:spMk id="24" creationId="{2ABC9BA7-FA19-CE4D-31AA-A2AD35D30D00}"/>
          </ac:spMkLst>
        </pc:spChg>
        <pc:spChg chg="add del mo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25" creationId="{AA31D363-7D86-37FE-D383-62F8FDC53C3C}"/>
          </ac:spMkLst>
        </pc:spChg>
        <pc:spChg chg="add del mod or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26" creationId="{E9F63FEC-59B8-EF47-9E4D-057B768A190D}"/>
          </ac:spMkLst>
        </pc:spChg>
        <pc:spChg chg="add del mod or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27" creationId="{CDCC200A-0557-CB42-5DB0-8A9932060F49}"/>
          </ac:spMkLst>
        </pc:spChg>
        <pc:spChg chg="add del mod or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28" creationId="{EFA5A292-EAA9-3CBF-34A9-89F01E852D59}"/>
          </ac:spMkLst>
        </pc:spChg>
        <pc:spChg chg="add del mod or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29" creationId="{1046F4C3-9E6F-7089-7D51-1BA877120A7C}"/>
          </ac:spMkLst>
        </pc:spChg>
        <pc:spChg chg="add del mod or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30" creationId="{9F5ABF3F-DE69-80E2-CBA5-0BB0115AD02A}"/>
          </ac:spMkLst>
        </pc:spChg>
        <pc:spChg chg="add del mod ord">
          <ac:chgData name="Matthew Wong" userId="c317f4f2-52d0-4aa2-a7c4-0801d9cf44ee" providerId="ADAL" clId="{93A668E6-B06B-471D-B9E2-888D733836C8}" dt="2024-02-08T12:08:21.430" v="1015" actId="6264"/>
          <ac:spMkLst>
            <pc:docMk/>
            <pc:sldMk cId="1943877283" sldId="260"/>
            <ac:spMk id="31" creationId="{6B4203CC-8456-2061-DA88-907405AA598B}"/>
          </ac:spMkLst>
        </pc:spChg>
        <pc:picChg chg="add mod ord">
          <ac:chgData name="Matthew Wong" userId="c317f4f2-52d0-4aa2-a7c4-0801d9cf44ee" providerId="ADAL" clId="{93A668E6-B06B-471D-B9E2-888D733836C8}" dt="2024-02-08T12:08:22.265" v="1017" actId="6264"/>
          <ac:picMkLst>
            <pc:docMk/>
            <pc:sldMk cId="1943877283" sldId="260"/>
            <ac:picMk id="10" creationId="{30F1860D-D5BF-C89F-0B56-78A6859EABC2}"/>
          </ac:picMkLst>
        </pc:picChg>
      </pc:sldChg>
      <pc:sldChg chg="modSp new del mod">
        <pc:chgData name="Matthew Wong" userId="c317f4f2-52d0-4aa2-a7c4-0801d9cf44ee" providerId="ADAL" clId="{93A668E6-B06B-471D-B9E2-888D733836C8}" dt="2024-02-08T12:08:51.823" v="1024" actId="47"/>
        <pc:sldMkLst>
          <pc:docMk/>
          <pc:sldMk cId="2869055054" sldId="261"/>
        </pc:sldMkLst>
        <pc:spChg chg="mod">
          <ac:chgData name="Matthew Wong" userId="c317f4f2-52d0-4aa2-a7c4-0801d9cf44ee" providerId="ADAL" clId="{93A668E6-B06B-471D-B9E2-888D733836C8}" dt="2024-02-08T12:08:36.044" v="1021" actId="12788"/>
          <ac:spMkLst>
            <pc:docMk/>
            <pc:sldMk cId="2869055054" sldId="261"/>
            <ac:spMk id="3" creationId="{4EAD4D1E-6FD0-3E8C-4136-4D6F14657F9C}"/>
          </ac:spMkLst>
        </pc:spChg>
      </pc:sldChg>
      <pc:sldChg chg="addSp delSp modSp new mod">
        <pc:chgData name="Matthew Wong" userId="c317f4f2-52d0-4aa2-a7c4-0801d9cf44ee" providerId="ADAL" clId="{93A668E6-B06B-471D-B9E2-888D733836C8}" dt="2024-02-08T12:09:47.515" v="1032" actId="931"/>
        <pc:sldMkLst>
          <pc:docMk/>
          <pc:sldMk cId="3773066004" sldId="262"/>
        </pc:sldMkLst>
        <pc:spChg chg="add del">
          <ac:chgData name="Matthew Wong" userId="c317f4f2-52d0-4aa2-a7c4-0801d9cf44ee" providerId="ADAL" clId="{93A668E6-B06B-471D-B9E2-888D733836C8}" dt="2024-02-08T12:09:47.515" v="1032" actId="931"/>
          <ac:spMkLst>
            <pc:docMk/>
            <pc:sldMk cId="3773066004" sldId="262"/>
            <ac:spMk id="3" creationId="{D89859AC-A717-C40B-48B8-79433CF47EAD}"/>
          </ac:spMkLst>
        </pc:spChg>
        <pc:picChg chg="add del mod">
          <ac:chgData name="Matthew Wong" userId="c317f4f2-52d0-4aa2-a7c4-0801d9cf44ee" providerId="ADAL" clId="{93A668E6-B06B-471D-B9E2-888D733836C8}" dt="2024-02-08T12:09:47.515" v="1032" actId="931"/>
          <ac:picMkLst>
            <pc:docMk/>
            <pc:sldMk cId="3773066004" sldId="262"/>
            <ac:picMk id="10" creationId="{61FBEA12-412C-F3BC-D04E-E51A1AA9573F}"/>
          </ac:picMkLst>
        </pc:picChg>
      </pc:sldChg>
      <pc:sldMasterChg chg="delSldLayout modSldLayout">
        <pc:chgData name="Matthew Wong" userId="c317f4f2-52d0-4aa2-a7c4-0801d9cf44ee" providerId="ADAL" clId="{93A668E6-B06B-471D-B9E2-888D733836C8}" dt="2024-02-08T12:08:45.804" v="1022" actId="12788"/>
        <pc:sldMasterMkLst>
          <pc:docMk/>
          <pc:sldMasterMk cId="3662985472" sldId="2147483672"/>
        </pc:sldMasterMkLst>
        <pc:sldLayoutChg chg="addSp delSp modSp del mod">
          <pc:chgData name="Matthew Wong" userId="c317f4f2-52d0-4aa2-a7c4-0801d9cf44ee" providerId="ADAL" clId="{93A668E6-B06B-471D-B9E2-888D733836C8}" dt="2024-02-08T12:03:50.456" v="926" actId="2696"/>
          <pc:sldLayoutMkLst>
            <pc:docMk/>
            <pc:sldMasterMk cId="3662985472" sldId="2147483672"/>
            <pc:sldLayoutMk cId="703281776" sldId="2147483673"/>
          </pc:sldLayoutMkLst>
          <pc:spChg chg="add del">
            <ac:chgData name="Matthew Wong" userId="c317f4f2-52d0-4aa2-a7c4-0801d9cf44ee" providerId="ADAL" clId="{93A668E6-B06B-471D-B9E2-888D733836C8}" dt="2024-02-08T11:38:51.508" v="165" actId="11529"/>
            <ac:spMkLst>
              <pc:docMk/>
              <pc:sldMasterMk cId="3662985472" sldId="2147483672"/>
              <pc:sldLayoutMk cId="703281776" sldId="2147483673"/>
              <ac:spMk id="2" creationId="{76B3964C-11F4-0C6A-18EC-BEB6256F80E6}"/>
            </ac:spMkLst>
          </pc:spChg>
          <pc:spChg chg="add del mod">
            <ac:chgData name="Matthew Wong" userId="c317f4f2-52d0-4aa2-a7c4-0801d9cf44ee" providerId="ADAL" clId="{93A668E6-B06B-471D-B9E2-888D733836C8}" dt="2024-02-08T11:36:17.088" v="72" actId="478"/>
            <ac:spMkLst>
              <pc:docMk/>
              <pc:sldMasterMk cId="3662985472" sldId="2147483672"/>
              <pc:sldLayoutMk cId="703281776" sldId="2147483673"/>
              <ac:spMk id="2" creationId="{7C60474F-1263-41EC-00C5-7F44D26EBEBE}"/>
            </ac:spMkLst>
          </pc:spChg>
          <pc:spChg chg="add mod">
            <ac:chgData name="Matthew Wong" userId="c317f4f2-52d0-4aa2-a7c4-0801d9cf44ee" providerId="ADAL" clId="{93A668E6-B06B-471D-B9E2-888D733836C8}" dt="2024-02-08T11:41:06.726" v="224" actId="2085"/>
            <ac:spMkLst>
              <pc:docMk/>
              <pc:sldMasterMk cId="3662985472" sldId="2147483672"/>
              <pc:sldLayoutMk cId="703281776" sldId="2147483673"/>
              <ac:spMk id="3" creationId="{A454ADB6-EC3D-FBF6-D7A3-429719878953}"/>
            </ac:spMkLst>
          </pc:spChg>
          <pc:spChg chg="add del mod">
            <ac:chgData name="Matthew Wong" userId="c317f4f2-52d0-4aa2-a7c4-0801d9cf44ee" providerId="ADAL" clId="{93A668E6-B06B-471D-B9E2-888D733836C8}" dt="2024-02-08T11:36:18.630" v="73" actId="478"/>
            <ac:spMkLst>
              <pc:docMk/>
              <pc:sldMasterMk cId="3662985472" sldId="2147483672"/>
              <pc:sldLayoutMk cId="703281776" sldId="2147483673"/>
              <ac:spMk id="3" creationId="{C7061A1D-4A47-7E67-883D-03CD4E8E3522}"/>
            </ac:spMkLst>
          </pc:spChg>
          <pc:spChg chg="add del">
            <ac:chgData name="Matthew Wong" userId="c317f4f2-52d0-4aa2-a7c4-0801d9cf44ee" providerId="ADAL" clId="{93A668E6-B06B-471D-B9E2-888D733836C8}" dt="2024-02-08T11:43:20.205" v="231" actId="11529"/>
            <ac:spMkLst>
              <pc:docMk/>
              <pc:sldMasterMk cId="3662985472" sldId="2147483672"/>
              <pc:sldLayoutMk cId="703281776" sldId="2147483673"/>
              <ac:spMk id="4" creationId="{4E81B55C-2C64-6D83-9BD7-7B149EECB70D}"/>
            </ac:spMkLst>
          </pc:spChg>
          <pc:spChg chg="add del mod">
            <ac:chgData name="Matthew Wong" userId="c317f4f2-52d0-4aa2-a7c4-0801d9cf44ee" providerId="ADAL" clId="{93A668E6-B06B-471D-B9E2-888D733836C8}" dt="2024-02-08T11:36:13.743" v="69" actId="478"/>
            <ac:spMkLst>
              <pc:docMk/>
              <pc:sldMasterMk cId="3662985472" sldId="2147483672"/>
              <pc:sldLayoutMk cId="703281776" sldId="2147483673"/>
              <ac:spMk id="4" creationId="{81430792-B074-5B69-71C0-14E77A5BA625}"/>
            </ac:spMkLst>
          </pc:spChg>
          <pc:spChg chg="add del mod">
            <ac:chgData name="Matthew Wong" userId="c317f4f2-52d0-4aa2-a7c4-0801d9cf44ee" providerId="ADAL" clId="{93A668E6-B06B-471D-B9E2-888D733836C8}" dt="2024-02-08T11:47:45.790" v="695" actId="478"/>
            <ac:spMkLst>
              <pc:docMk/>
              <pc:sldMasterMk cId="3662985472" sldId="2147483672"/>
              <pc:sldLayoutMk cId="703281776" sldId="2147483673"/>
              <ac:spMk id="5" creationId="{5065E238-66DC-7E9D-C37E-DC8D43577E93}"/>
            </ac:spMkLst>
          </pc:spChg>
          <pc:spChg chg="add del mod">
            <ac:chgData name="Matthew Wong" userId="c317f4f2-52d0-4aa2-a7c4-0801d9cf44ee" providerId="ADAL" clId="{93A668E6-B06B-471D-B9E2-888D733836C8}" dt="2024-02-08T11:47:45.790" v="695" actId="478"/>
            <ac:spMkLst>
              <pc:docMk/>
              <pc:sldMasterMk cId="3662985472" sldId="2147483672"/>
              <pc:sldLayoutMk cId="703281776" sldId="2147483673"/>
              <ac:spMk id="6" creationId="{CC51722E-47D6-51B6-6DA3-390E553FAA86}"/>
            </ac:spMkLst>
          </pc:spChg>
          <pc:spChg chg="add del mod">
            <ac:chgData name="Matthew Wong" userId="c317f4f2-52d0-4aa2-a7c4-0801d9cf44ee" providerId="ADAL" clId="{93A668E6-B06B-471D-B9E2-888D733836C8}" dt="2024-02-08T11:47:45.790" v="695" actId="478"/>
            <ac:spMkLst>
              <pc:docMk/>
              <pc:sldMasterMk cId="3662985472" sldId="2147483672"/>
              <pc:sldLayoutMk cId="703281776" sldId="2147483673"/>
              <ac:spMk id="7" creationId="{F3A088B7-43CC-6B4B-476B-793F3FDB9C46}"/>
            </ac:spMkLst>
          </pc:spChg>
          <pc:spChg chg="add mod">
            <ac:chgData name="Matthew Wong" userId="c317f4f2-52d0-4aa2-a7c4-0801d9cf44ee" providerId="ADAL" clId="{93A668E6-B06B-471D-B9E2-888D733836C8}" dt="2024-02-08T11:59:14.081" v="867" actId="2711"/>
            <ac:spMkLst>
              <pc:docMk/>
              <pc:sldMasterMk cId="3662985472" sldId="2147483672"/>
              <pc:sldLayoutMk cId="703281776" sldId="2147483673"/>
              <ac:spMk id="8" creationId="{01EEB02D-A70A-AB28-DA60-BA723F215D19}"/>
            </ac:spMkLst>
          </pc:spChg>
          <pc:spChg chg="del mod">
            <ac:chgData name="Matthew Wong" userId="c317f4f2-52d0-4aa2-a7c4-0801d9cf44ee" providerId="ADAL" clId="{93A668E6-B06B-471D-B9E2-888D733836C8}" dt="2024-02-08T11:45:41.603" v="584" actId="478"/>
            <ac:spMkLst>
              <pc:docMk/>
              <pc:sldMasterMk cId="3662985472" sldId="2147483672"/>
              <pc:sldLayoutMk cId="703281776" sldId="2147483673"/>
              <ac:spMk id="9" creationId="{2F049A7B-FB34-6F31-6EED-E29686C7BF23}"/>
            </ac:spMkLst>
          </pc:spChg>
          <pc:spChg chg="add mod">
            <ac:chgData name="Matthew Wong" userId="c317f4f2-52d0-4aa2-a7c4-0801d9cf44ee" providerId="ADAL" clId="{93A668E6-B06B-471D-B9E2-888D733836C8}" dt="2024-02-08T11:59:14.081" v="867" actId="2711"/>
            <ac:spMkLst>
              <pc:docMk/>
              <pc:sldMasterMk cId="3662985472" sldId="2147483672"/>
              <pc:sldLayoutMk cId="703281776" sldId="2147483673"/>
              <ac:spMk id="10" creationId="{3F639BBF-33B6-73AD-A751-AA5393F3DABE}"/>
            </ac:spMkLst>
          </pc:spChg>
          <pc:spChg chg="mod">
            <ac:chgData name="Matthew Wong" userId="c317f4f2-52d0-4aa2-a7c4-0801d9cf44ee" providerId="ADAL" clId="{93A668E6-B06B-471D-B9E2-888D733836C8}" dt="2024-02-08T11:38:16.289" v="161" actId="1582"/>
            <ac:spMkLst>
              <pc:docMk/>
              <pc:sldMasterMk cId="3662985472" sldId="2147483672"/>
              <pc:sldLayoutMk cId="703281776" sldId="2147483673"/>
              <ac:spMk id="11" creationId="{ACD0A128-B202-617B-3355-01F834A57D79}"/>
            </ac:spMkLst>
          </pc:spChg>
          <pc:spChg chg="del mod">
            <ac:chgData name="Matthew Wong" userId="c317f4f2-52d0-4aa2-a7c4-0801d9cf44ee" providerId="ADAL" clId="{93A668E6-B06B-471D-B9E2-888D733836C8}" dt="2024-02-08T11:45:40.044" v="583" actId="478"/>
            <ac:spMkLst>
              <pc:docMk/>
              <pc:sldMasterMk cId="3662985472" sldId="2147483672"/>
              <pc:sldLayoutMk cId="703281776" sldId="2147483673"/>
              <ac:spMk id="12" creationId="{89A1C094-BEF4-A16C-E253-837B1D436F67}"/>
            </ac:spMkLst>
          </pc:spChg>
          <pc:spChg chg="add mod">
            <ac:chgData name="Matthew Wong" userId="c317f4f2-52d0-4aa2-a7c4-0801d9cf44ee" providerId="ADAL" clId="{93A668E6-B06B-471D-B9E2-888D733836C8}" dt="2024-02-08T11:59:14.081" v="867" actId="2711"/>
            <ac:spMkLst>
              <pc:docMk/>
              <pc:sldMasterMk cId="3662985472" sldId="2147483672"/>
              <pc:sldLayoutMk cId="703281776" sldId="2147483673"/>
              <ac:spMk id="13" creationId="{0EFB3B3A-9BD5-E880-4757-A405429B5922}"/>
            </ac:spMkLst>
          </pc:spChg>
          <pc:spChg chg="add mod">
            <ac:chgData name="Matthew Wong" userId="c317f4f2-52d0-4aa2-a7c4-0801d9cf44ee" providerId="ADAL" clId="{93A668E6-B06B-471D-B9E2-888D733836C8}" dt="2024-02-08T11:59:14.081" v="867" actId="2711"/>
            <ac:spMkLst>
              <pc:docMk/>
              <pc:sldMasterMk cId="3662985472" sldId="2147483672"/>
              <pc:sldLayoutMk cId="703281776" sldId="2147483673"/>
              <ac:spMk id="14" creationId="{1B5FECE3-4998-4F23-F8A5-41D5C18D44CE}"/>
            </ac:spMkLst>
          </pc:spChg>
          <pc:spChg chg="add mod">
            <ac:chgData name="Matthew Wong" userId="c317f4f2-52d0-4aa2-a7c4-0801d9cf44ee" providerId="ADAL" clId="{93A668E6-B06B-471D-B9E2-888D733836C8}" dt="2024-02-08T11:59:14.081" v="867" actId="2711"/>
            <ac:spMkLst>
              <pc:docMk/>
              <pc:sldMasterMk cId="3662985472" sldId="2147483672"/>
              <pc:sldLayoutMk cId="703281776" sldId="2147483673"/>
              <ac:spMk id="15" creationId="{91233534-0C5E-2EB6-D562-2C6F2BB0B7F2}"/>
            </ac:spMkLst>
          </pc:spChg>
          <pc:picChg chg="del mod">
            <ac:chgData name="Matthew Wong" userId="c317f4f2-52d0-4aa2-a7c4-0801d9cf44ee" providerId="ADAL" clId="{93A668E6-B06B-471D-B9E2-888D733836C8}" dt="2024-02-08T11:37:10.372" v="148" actId="478"/>
            <ac:picMkLst>
              <pc:docMk/>
              <pc:sldMasterMk cId="3662985472" sldId="2147483672"/>
              <pc:sldLayoutMk cId="703281776" sldId="2147483673"/>
              <ac:picMk id="8" creationId="{1095B035-9262-C892-4CD8-A6E509693E86}"/>
            </ac:picMkLst>
          </pc:picChg>
        </pc:sldLayoutChg>
        <pc:sldLayoutChg chg="addSp delSp modSp mod">
          <pc:chgData name="Matthew Wong" userId="c317f4f2-52d0-4aa2-a7c4-0801d9cf44ee" providerId="ADAL" clId="{93A668E6-B06B-471D-B9E2-888D733836C8}" dt="2024-02-08T12:08:45.804" v="1022" actId="12788"/>
          <pc:sldLayoutMkLst>
            <pc:docMk/>
            <pc:sldMasterMk cId="3662985472" sldId="2147483672"/>
            <pc:sldLayoutMk cId="3118856083" sldId="2147483674"/>
          </pc:sldLayoutMkLst>
          <pc:spChg chg="add del">
            <ac:chgData name="Matthew Wong" userId="c317f4f2-52d0-4aa2-a7c4-0801d9cf44ee" providerId="ADAL" clId="{93A668E6-B06B-471D-B9E2-888D733836C8}" dt="2024-02-08T12:00:45.694" v="879" actId="11529"/>
            <ac:spMkLst>
              <pc:docMk/>
              <pc:sldMasterMk cId="3662985472" sldId="2147483672"/>
              <pc:sldLayoutMk cId="3118856083" sldId="2147483674"/>
              <ac:spMk id="2" creationId="{1C80464D-73BB-B2A6-5BBF-D86A4BF3371F}"/>
            </ac:spMkLst>
          </pc:spChg>
          <pc:spChg chg="mod">
            <ac:chgData name="Matthew Wong" userId="c317f4f2-52d0-4aa2-a7c4-0801d9cf44ee" providerId="ADAL" clId="{93A668E6-B06B-471D-B9E2-888D733836C8}" dt="2024-02-08T12:08:45.804" v="1022" actId="12788"/>
            <ac:spMkLst>
              <pc:docMk/>
              <pc:sldMasterMk cId="3662985472" sldId="2147483672"/>
              <pc:sldLayoutMk cId="3118856083" sldId="2147483674"/>
              <ac:spMk id="3" creationId="{A454ADB6-EC3D-FBF6-D7A3-429719878953}"/>
            </ac:spMkLst>
          </pc:spChg>
          <pc:spChg chg="add mod">
            <ac:chgData name="Matthew Wong" userId="c317f4f2-52d0-4aa2-a7c4-0801d9cf44ee" providerId="ADAL" clId="{93A668E6-B06B-471D-B9E2-888D733836C8}" dt="2024-02-08T12:04:00.354" v="947" actId="20577"/>
            <ac:spMkLst>
              <pc:docMk/>
              <pc:sldMasterMk cId="3662985472" sldId="2147483672"/>
              <pc:sldLayoutMk cId="3118856083" sldId="2147483674"/>
              <ac:spMk id="4" creationId="{7AE7E56D-5F20-A5B9-D76D-7C4A6714A1D6}"/>
            </ac:spMkLst>
          </pc:spChg>
          <pc:spChg chg="add mod">
            <ac:chgData name="Matthew Wong" userId="c317f4f2-52d0-4aa2-a7c4-0801d9cf44ee" providerId="ADAL" clId="{93A668E6-B06B-471D-B9E2-888D733836C8}" dt="2024-02-08T12:04:22.943" v="971" actId="20577"/>
            <ac:spMkLst>
              <pc:docMk/>
              <pc:sldMasterMk cId="3662985472" sldId="2147483672"/>
              <pc:sldLayoutMk cId="3118856083" sldId="2147483674"/>
              <ac:spMk id="5" creationId="{741E12F9-8C64-AFD5-11B9-5F4C814AE656}"/>
            </ac:spMkLst>
          </pc:spChg>
          <pc:spChg chg="add mod">
            <ac:chgData name="Matthew Wong" userId="c317f4f2-52d0-4aa2-a7c4-0801d9cf44ee" providerId="ADAL" clId="{93A668E6-B06B-471D-B9E2-888D733836C8}" dt="2024-02-08T12:04:26.334" v="982" actId="20577"/>
            <ac:spMkLst>
              <pc:docMk/>
              <pc:sldMasterMk cId="3662985472" sldId="2147483672"/>
              <pc:sldLayoutMk cId="3118856083" sldId="2147483674"/>
              <ac:spMk id="6" creationId="{2E31E5DC-46C5-544A-D5D2-04FF20D64B6E}"/>
            </ac:spMkLst>
          </pc:spChg>
          <pc:spChg chg="add mod">
            <ac:chgData name="Matthew Wong" userId="c317f4f2-52d0-4aa2-a7c4-0801d9cf44ee" providerId="ADAL" clId="{93A668E6-B06B-471D-B9E2-888D733836C8}" dt="2024-02-08T12:04:30.781" v="995" actId="20577"/>
            <ac:spMkLst>
              <pc:docMk/>
              <pc:sldMasterMk cId="3662985472" sldId="2147483672"/>
              <pc:sldLayoutMk cId="3118856083" sldId="2147483674"/>
              <ac:spMk id="7" creationId="{5F58A781-A2CF-62FC-8435-B2495062524C}"/>
            </ac:spMkLst>
          </pc:spChg>
          <pc:spChg chg="del">
            <ac:chgData name="Matthew Wong" userId="c317f4f2-52d0-4aa2-a7c4-0801d9cf44ee" providerId="ADAL" clId="{93A668E6-B06B-471D-B9E2-888D733836C8}" dt="2024-02-08T12:02:40.507" v="904" actId="478"/>
            <ac:spMkLst>
              <pc:docMk/>
              <pc:sldMasterMk cId="3662985472" sldId="2147483672"/>
              <pc:sldLayoutMk cId="3118856083" sldId="2147483674"/>
              <ac:spMk id="8" creationId="{01EEB02D-A70A-AB28-DA60-BA723F215D19}"/>
            </ac:spMkLst>
          </pc:spChg>
          <pc:spChg chg="add mod">
            <ac:chgData name="Matthew Wong" userId="c317f4f2-52d0-4aa2-a7c4-0801d9cf44ee" providerId="ADAL" clId="{93A668E6-B06B-471D-B9E2-888D733836C8}" dt="2024-02-08T12:04:04.373" v="957" actId="20577"/>
            <ac:spMkLst>
              <pc:docMk/>
              <pc:sldMasterMk cId="3662985472" sldId="2147483672"/>
              <pc:sldLayoutMk cId="3118856083" sldId="2147483674"/>
              <ac:spMk id="9" creationId="{AE0662D5-4216-E954-9417-3E759AC6C80F}"/>
            </ac:spMkLst>
          </pc:spChg>
          <pc:spChg chg="del">
            <ac:chgData name="Matthew Wong" userId="c317f4f2-52d0-4aa2-a7c4-0801d9cf44ee" providerId="ADAL" clId="{93A668E6-B06B-471D-B9E2-888D733836C8}" dt="2024-02-08T12:02:41.496" v="905" actId="478"/>
            <ac:spMkLst>
              <pc:docMk/>
              <pc:sldMasterMk cId="3662985472" sldId="2147483672"/>
              <pc:sldLayoutMk cId="3118856083" sldId="2147483674"/>
              <ac:spMk id="10" creationId="{3F639BBF-33B6-73AD-A751-AA5393F3DABE}"/>
            </ac:spMkLst>
          </pc:spChg>
          <pc:spChg chg="del">
            <ac:chgData name="Matthew Wong" userId="c317f4f2-52d0-4aa2-a7c4-0801d9cf44ee" providerId="ADAL" clId="{93A668E6-B06B-471D-B9E2-888D733836C8}" dt="2024-02-08T12:02:43.690" v="906" actId="478"/>
            <ac:spMkLst>
              <pc:docMk/>
              <pc:sldMasterMk cId="3662985472" sldId="2147483672"/>
              <pc:sldLayoutMk cId="3118856083" sldId="2147483674"/>
              <ac:spMk id="13" creationId="{0EFB3B3A-9BD5-E880-4757-A405429B5922}"/>
            </ac:spMkLst>
          </pc:spChg>
          <pc:spChg chg="del">
            <ac:chgData name="Matthew Wong" userId="c317f4f2-52d0-4aa2-a7c4-0801d9cf44ee" providerId="ADAL" clId="{93A668E6-B06B-471D-B9E2-888D733836C8}" dt="2024-02-08T12:02:43.690" v="906" actId="478"/>
            <ac:spMkLst>
              <pc:docMk/>
              <pc:sldMasterMk cId="3662985472" sldId="2147483672"/>
              <pc:sldLayoutMk cId="3118856083" sldId="2147483674"/>
              <ac:spMk id="14" creationId="{1B5FECE3-4998-4F23-F8A5-41D5C18D44CE}"/>
            </ac:spMkLst>
          </pc:spChg>
          <pc:spChg chg="del">
            <ac:chgData name="Matthew Wong" userId="c317f4f2-52d0-4aa2-a7c4-0801d9cf44ee" providerId="ADAL" clId="{93A668E6-B06B-471D-B9E2-888D733836C8}" dt="2024-02-08T12:02:43.690" v="906" actId="478"/>
            <ac:spMkLst>
              <pc:docMk/>
              <pc:sldMasterMk cId="3662985472" sldId="2147483672"/>
              <pc:sldLayoutMk cId="3118856083" sldId="2147483674"/>
              <ac:spMk id="15" creationId="{91233534-0C5E-2EB6-D562-2C6F2BB0B7F2}"/>
            </ac:spMkLst>
          </pc:spChg>
        </pc:sldLayoutChg>
      </pc:sldMasterChg>
    </pc:docChg>
  </pc:docChgLst>
  <pc:docChgLst>
    <pc:chgData name="Lucy Barrett" userId="e15b8c19-3eb3-4073-9fc1-2a46f9ccf62f" providerId="ADAL" clId="{6F3B970C-CA6F-44C3-BABC-657E7FFCF089}"/>
    <pc:docChg chg="custSel modSld modMainMaster">
      <pc:chgData name="Lucy Barrett" userId="e15b8c19-3eb3-4073-9fc1-2a46f9ccf62f" providerId="ADAL" clId="{6F3B970C-CA6F-44C3-BABC-657E7FFCF089}" dt="2024-02-27T11:18:36.442" v="25" actId="478"/>
      <pc:docMkLst>
        <pc:docMk/>
      </pc:docMkLst>
      <pc:sldChg chg="setBg">
        <pc:chgData name="Lucy Barrett" userId="e15b8c19-3eb3-4073-9fc1-2a46f9ccf62f" providerId="ADAL" clId="{6F3B970C-CA6F-44C3-BABC-657E7FFCF089}" dt="2024-02-27T11:17:01.647" v="19"/>
        <pc:sldMkLst>
          <pc:docMk/>
          <pc:sldMk cId="3773066004" sldId="262"/>
        </pc:sldMkLst>
      </pc:sldChg>
      <pc:sldMasterChg chg="addSp delSp modSp mod setBg modSldLayout">
        <pc:chgData name="Lucy Barrett" userId="e15b8c19-3eb3-4073-9fc1-2a46f9ccf62f" providerId="ADAL" clId="{6F3B970C-CA6F-44C3-BABC-657E7FFCF089}" dt="2024-02-27T11:18:36.442" v="25" actId="478"/>
        <pc:sldMasterMkLst>
          <pc:docMk/>
          <pc:sldMasterMk cId="3662985472" sldId="2147483672"/>
        </pc:sldMasterMkLst>
        <pc:spChg chg="del">
          <ac:chgData name="Lucy Barrett" userId="e15b8c19-3eb3-4073-9fc1-2a46f9ccf62f" providerId="ADAL" clId="{6F3B970C-CA6F-44C3-BABC-657E7FFCF089}" dt="2024-02-19T16:14:08.394" v="15" actId="478"/>
          <ac:spMkLst>
            <pc:docMk/>
            <pc:sldMasterMk cId="3662985472" sldId="2147483672"/>
            <ac:spMk id="2" creationId="{00000000-0000-0000-0000-000000000000}"/>
          </ac:spMkLst>
        </pc:spChg>
        <pc:spChg chg="del">
          <ac:chgData name="Lucy Barrett" userId="e15b8c19-3eb3-4073-9fc1-2a46f9ccf62f" providerId="ADAL" clId="{6F3B970C-CA6F-44C3-BABC-657E7FFCF089}" dt="2024-02-19T16:14:06.130" v="14" actId="478"/>
          <ac:spMkLst>
            <pc:docMk/>
            <pc:sldMasterMk cId="3662985472" sldId="2147483672"/>
            <ac:spMk id="3" creationId="{00000000-0000-0000-0000-000000000000}"/>
          </ac:spMkLst>
        </pc:spChg>
        <pc:picChg chg="add del mod ord">
          <ac:chgData name="Lucy Barrett" userId="e15b8c19-3eb3-4073-9fc1-2a46f9ccf62f" providerId="ADAL" clId="{6F3B970C-CA6F-44C3-BABC-657E7FFCF089}" dt="2024-02-27T11:18:36.442" v="25" actId="478"/>
          <ac:picMkLst>
            <pc:docMk/>
            <pc:sldMasterMk cId="3662985472" sldId="2147483672"/>
            <ac:picMk id="8" creationId="{D6338581-043B-5CD7-C22C-6C47FE09D7EE}"/>
          </ac:picMkLst>
        </pc:picChg>
        <pc:sldLayoutChg chg="modSp">
          <pc:chgData name="Lucy Barrett" userId="e15b8c19-3eb3-4073-9fc1-2a46f9ccf62f" providerId="ADAL" clId="{6F3B970C-CA6F-44C3-BABC-657E7FFCF089}" dt="2024-02-08T11:37:36.711" v="2" actId="20577"/>
          <pc:sldLayoutMkLst>
            <pc:docMk/>
            <pc:sldMasterMk cId="3662985472" sldId="2147483672"/>
            <pc:sldLayoutMk cId="703281776" sldId="2147483673"/>
          </pc:sldLayoutMkLst>
          <pc:spChg chg="mod">
            <ac:chgData name="Lucy Barrett" userId="e15b8c19-3eb3-4073-9fc1-2a46f9ccf62f" providerId="ADAL" clId="{6F3B970C-CA6F-44C3-BABC-657E7FFCF089}" dt="2024-02-08T11:37:36.711" v="2" actId="20577"/>
            <ac:spMkLst>
              <pc:docMk/>
              <pc:sldMasterMk cId="3662985472" sldId="2147483672"/>
              <pc:sldLayoutMk cId="703281776" sldId="2147483673"/>
              <ac:spMk id="11" creationId="{ACD0A128-B202-617B-3355-01F834A57D79}"/>
            </ac:spMkLst>
          </pc:spChg>
        </pc:sldLayoutChg>
        <pc:sldLayoutChg chg="modSp mod">
          <pc:chgData name="Lucy Barrett" userId="e15b8c19-3eb3-4073-9fc1-2a46f9ccf62f" providerId="ADAL" clId="{6F3B970C-CA6F-44C3-BABC-657E7FFCF089}" dt="2024-02-27T11:18:09.853" v="24" actId="208"/>
          <pc:sldLayoutMkLst>
            <pc:docMk/>
            <pc:sldMasterMk cId="3662985472" sldId="2147483672"/>
            <pc:sldLayoutMk cId="3118856083" sldId="2147483674"/>
          </pc:sldLayoutMkLst>
          <pc:spChg chg="mod">
            <ac:chgData name="Lucy Barrett" userId="e15b8c19-3eb3-4073-9fc1-2a46f9ccf62f" providerId="ADAL" clId="{6F3B970C-CA6F-44C3-BABC-657E7FFCF089}" dt="2024-02-27T11:17:57.849" v="23" actId="207"/>
            <ac:spMkLst>
              <pc:docMk/>
              <pc:sldMasterMk cId="3662985472" sldId="2147483672"/>
              <pc:sldLayoutMk cId="3118856083" sldId="2147483674"/>
              <ac:spMk id="3" creationId="{A454ADB6-EC3D-FBF6-D7A3-429719878953}"/>
            </ac:spMkLst>
          </pc:spChg>
          <pc:spChg chg="mod">
            <ac:chgData name="Lucy Barrett" userId="e15b8c19-3eb3-4073-9fc1-2a46f9ccf62f" providerId="ADAL" clId="{6F3B970C-CA6F-44C3-BABC-657E7FFCF089}" dt="2024-02-27T11:17:57.849" v="23" actId="207"/>
            <ac:spMkLst>
              <pc:docMk/>
              <pc:sldMasterMk cId="3662985472" sldId="2147483672"/>
              <pc:sldLayoutMk cId="3118856083" sldId="2147483674"/>
              <ac:spMk id="4" creationId="{7AE7E56D-5F20-A5B9-D76D-7C4A6714A1D6}"/>
            </ac:spMkLst>
          </pc:spChg>
          <pc:spChg chg="mod">
            <ac:chgData name="Lucy Barrett" userId="e15b8c19-3eb3-4073-9fc1-2a46f9ccf62f" providerId="ADAL" clId="{6F3B970C-CA6F-44C3-BABC-657E7FFCF089}" dt="2024-02-27T11:17:57.849" v="23" actId="207"/>
            <ac:spMkLst>
              <pc:docMk/>
              <pc:sldMasterMk cId="3662985472" sldId="2147483672"/>
              <pc:sldLayoutMk cId="3118856083" sldId="2147483674"/>
              <ac:spMk id="5" creationId="{741E12F9-8C64-AFD5-11B9-5F4C814AE656}"/>
            </ac:spMkLst>
          </pc:spChg>
          <pc:spChg chg="mod">
            <ac:chgData name="Lucy Barrett" userId="e15b8c19-3eb3-4073-9fc1-2a46f9ccf62f" providerId="ADAL" clId="{6F3B970C-CA6F-44C3-BABC-657E7FFCF089}" dt="2024-02-27T11:17:57.849" v="23" actId="207"/>
            <ac:spMkLst>
              <pc:docMk/>
              <pc:sldMasterMk cId="3662985472" sldId="2147483672"/>
              <pc:sldLayoutMk cId="3118856083" sldId="2147483674"/>
              <ac:spMk id="6" creationId="{2E31E5DC-46C5-544A-D5D2-04FF20D64B6E}"/>
            </ac:spMkLst>
          </pc:spChg>
          <pc:spChg chg="mod">
            <ac:chgData name="Lucy Barrett" userId="e15b8c19-3eb3-4073-9fc1-2a46f9ccf62f" providerId="ADAL" clId="{6F3B970C-CA6F-44C3-BABC-657E7FFCF089}" dt="2024-02-27T11:17:57.849" v="23" actId="207"/>
            <ac:spMkLst>
              <pc:docMk/>
              <pc:sldMasterMk cId="3662985472" sldId="2147483672"/>
              <pc:sldLayoutMk cId="3118856083" sldId="2147483674"/>
              <ac:spMk id="7" creationId="{5F58A781-A2CF-62FC-8435-B2495062524C}"/>
            </ac:spMkLst>
          </pc:spChg>
          <pc:spChg chg="mod">
            <ac:chgData name="Lucy Barrett" userId="e15b8c19-3eb3-4073-9fc1-2a46f9ccf62f" providerId="ADAL" clId="{6F3B970C-CA6F-44C3-BABC-657E7FFCF089}" dt="2024-02-27T11:17:57.849" v="23" actId="207"/>
            <ac:spMkLst>
              <pc:docMk/>
              <pc:sldMasterMk cId="3662985472" sldId="2147483672"/>
              <pc:sldLayoutMk cId="3118856083" sldId="2147483674"/>
              <ac:spMk id="9" creationId="{AE0662D5-4216-E954-9417-3E759AC6C80F}"/>
            </ac:spMkLst>
          </pc:spChg>
          <pc:spChg chg="mod">
            <ac:chgData name="Lucy Barrett" userId="e15b8c19-3eb3-4073-9fc1-2a46f9ccf62f" providerId="ADAL" clId="{6F3B970C-CA6F-44C3-BABC-657E7FFCF089}" dt="2024-02-27T11:18:09.853" v="24" actId="208"/>
            <ac:spMkLst>
              <pc:docMk/>
              <pc:sldMasterMk cId="3662985472" sldId="2147483672"/>
              <pc:sldLayoutMk cId="3118856083" sldId="2147483674"/>
              <ac:spMk id="11" creationId="{ACD0A128-B202-617B-3355-01F834A57D79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CD0A128-B202-617B-3355-01F834A57D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67644" y="2105025"/>
            <a:ext cx="2208213" cy="2208213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GB" dirty="0"/>
              <a:t>QR code to contact details or website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4ADB6-EC3D-FBF6-D7A3-4297198789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8400" y="7289800"/>
            <a:ext cx="2806700" cy="1409699"/>
          </a:xfrm>
          <a:prstGeom prst="rect">
            <a:avLst/>
          </a:prstGeom>
          <a:ln w="285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Group Logo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7E56D-5F20-A5B9-D76D-7C4A6714A1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275" y="4428500"/>
            <a:ext cx="3790950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Member 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1E12F9-8C64-AFD5-11B9-5F4C814AE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275" y="5729839"/>
            <a:ext cx="379095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Group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E31E5DC-46C5-544A-D5D2-04FF20D64B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275" y="6126534"/>
            <a:ext cx="379095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Group Email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58A781-A2CF-62FC-8435-B24950625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6275" y="6548224"/>
            <a:ext cx="379095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Group Website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E0662D5-4216-E954-9417-3E759AC6C8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275" y="5007782"/>
            <a:ext cx="379095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Group Role</a:t>
            </a:r>
          </a:p>
        </p:txBody>
      </p:sp>
    </p:spTree>
    <p:extLst>
      <p:ext uri="{BB962C8B-B14F-4D97-AF65-F5344CB8AC3E}">
        <p14:creationId xmlns:p14="http://schemas.microsoft.com/office/powerpoint/2010/main" val="311885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3615" y="8475136"/>
            <a:ext cx="115728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FFC-C9CC-4111-84DE-CB0EFC756D3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3785" y="8475136"/>
            <a:ext cx="17359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2597" y="8475136"/>
            <a:ext cx="115728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FF637-2A66-4260-8D34-48DEFED93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98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D2A6B6-3ED1-A299-F877-5D70AD1AAF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859AC-A717-C40B-48B8-79433CF47E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C2581-CB68-3312-BE80-502CA9AD65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BC0B0-CB5B-E131-4E53-59BA752E66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C2112A-B878-F1FD-668A-AA9C7EF50D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064635-23F6-AFFB-1FDA-AB27CFF77F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EEEC5D-15F1-FC1E-FD45-3E12344205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066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</TotalTime>
  <Words>0</Words>
  <Application>Microsoft Office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Titillium Web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Barrett</dc:creator>
  <cp:lastModifiedBy>Lucy Barrett</cp:lastModifiedBy>
  <cp:revision>1</cp:revision>
  <dcterms:created xsi:type="dcterms:W3CDTF">2024-02-08T11:19:54Z</dcterms:created>
  <dcterms:modified xsi:type="dcterms:W3CDTF">2024-02-27T11:18:47Z</dcterms:modified>
</cp:coreProperties>
</file>