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8" r:id="rId2"/>
    <p:sldId id="259" r:id="rId3"/>
    <p:sldId id="397" r:id="rId4"/>
    <p:sldId id="398" r:id="rId5"/>
    <p:sldId id="394" r:id="rId6"/>
    <p:sldId id="383" r:id="rId7"/>
    <p:sldId id="388" r:id="rId8"/>
    <p:sldId id="389" r:id="rId9"/>
    <p:sldId id="400" r:id="rId10"/>
    <p:sldId id="386" r:id="rId11"/>
    <p:sldId id="399" r:id="rId12"/>
    <p:sldId id="402" r:id="rId13"/>
    <p:sldId id="403" r:id="rId14"/>
    <p:sldId id="390" r:id="rId15"/>
    <p:sldId id="392" r:id="rId16"/>
    <p:sldId id="391" r:id="rId17"/>
    <p:sldId id="393" r:id="rId18"/>
    <p:sldId id="404" r:id="rId19"/>
    <p:sldId id="387" r:id="rId20"/>
    <p:sldId id="405" r:id="rId21"/>
    <p:sldId id="385" r:id="rId22"/>
    <p:sldId id="406" r:id="rId2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94638" autoAdjust="0"/>
  </p:normalViewPr>
  <p:slideViewPr>
    <p:cSldViewPr>
      <p:cViewPr varScale="1">
        <p:scale>
          <a:sx n="108" d="100"/>
          <a:sy n="108" d="100"/>
        </p:scale>
        <p:origin x="1686" y="96"/>
      </p:cViewPr>
      <p:guideLst/>
    </p:cSldViewPr>
  </p:slideViewPr>
  <p:notesTextViewPr>
    <p:cViewPr>
      <p:scale>
        <a:sx n="3" d="2"/>
        <a:sy n="3" d="2"/>
      </p:scale>
      <p:origin x="0" y="0"/>
    </p:cViewPr>
  </p:notesTextViewPr>
  <p:notesViewPr>
    <p:cSldViewPr>
      <p:cViewPr>
        <p:scale>
          <a:sx n="108" d="100"/>
          <a:sy n="108" d="100"/>
        </p:scale>
        <p:origin x="2256" y="-18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Smith IAM" userId="b7de388f-19c3-4960-9c2e-3215da6dac48" providerId="ADAL" clId="{38923FC6-62D7-4055-8889-76CF8223F178}"/>
    <pc:docChg chg="undo custSel delSld modSld">
      <pc:chgData name="Amanda Smith IAM" userId="b7de388f-19c3-4960-9c2e-3215da6dac48" providerId="ADAL" clId="{38923FC6-62D7-4055-8889-76CF8223F178}" dt="2022-02-14T10:29:50.679" v="15473" actId="20577"/>
      <pc:docMkLst>
        <pc:docMk/>
      </pc:docMkLst>
      <pc:sldChg chg="modNotes">
        <pc:chgData name="Amanda Smith IAM" userId="b7de388f-19c3-4960-9c2e-3215da6dac48" providerId="ADAL" clId="{38923FC6-62D7-4055-8889-76CF8223F178}" dt="2022-02-04T09:33:35.096" v="6748" actId="20577"/>
        <pc:sldMkLst>
          <pc:docMk/>
          <pc:sldMk cId="4090460376" sldId="383"/>
        </pc:sldMkLst>
      </pc:sldChg>
      <pc:sldChg chg="modNotes">
        <pc:chgData name="Amanda Smith IAM" userId="b7de388f-19c3-4960-9c2e-3215da6dac48" providerId="ADAL" clId="{38923FC6-62D7-4055-8889-76CF8223F178}" dt="2022-02-09T11:07:33.737" v="14141" actId="20577"/>
        <pc:sldMkLst>
          <pc:docMk/>
          <pc:sldMk cId="1284959944" sldId="385"/>
        </pc:sldMkLst>
      </pc:sldChg>
      <pc:sldChg chg="modSp mod modNotes">
        <pc:chgData name="Amanda Smith IAM" userId="b7de388f-19c3-4960-9c2e-3215da6dac48" providerId="ADAL" clId="{38923FC6-62D7-4055-8889-76CF8223F178}" dt="2022-02-14T09:40:40.347" v="14390" actId="20577"/>
        <pc:sldMkLst>
          <pc:docMk/>
          <pc:sldMk cId="4225030585" sldId="386"/>
        </pc:sldMkLst>
        <pc:spChg chg="mod">
          <ac:chgData name="Amanda Smith IAM" userId="b7de388f-19c3-4960-9c2e-3215da6dac48" providerId="ADAL" clId="{38923FC6-62D7-4055-8889-76CF8223F178}" dt="2022-02-14T09:40:19.632" v="14377" actId="20577"/>
          <ac:spMkLst>
            <pc:docMk/>
            <pc:sldMk cId="4225030585" sldId="386"/>
            <ac:spMk id="7" creationId="{DAC204B6-F0A5-4210-A8C9-06D5E469DDAF}"/>
          </ac:spMkLst>
        </pc:spChg>
      </pc:sldChg>
      <pc:sldChg chg="modNotes">
        <pc:chgData name="Amanda Smith IAM" userId="b7de388f-19c3-4960-9c2e-3215da6dac48" providerId="ADAL" clId="{38923FC6-62D7-4055-8889-76CF8223F178}" dt="2022-02-14T10:05:04.007" v="14594" actId="20577"/>
        <pc:sldMkLst>
          <pc:docMk/>
          <pc:sldMk cId="1537833200" sldId="388"/>
        </pc:sldMkLst>
      </pc:sldChg>
      <pc:sldChg chg="modNotes">
        <pc:chgData name="Amanda Smith IAM" userId="b7de388f-19c3-4960-9c2e-3215da6dac48" providerId="ADAL" clId="{38923FC6-62D7-4055-8889-76CF8223F178}" dt="2022-02-09T16:00:44.469" v="14245" actId="20577"/>
        <pc:sldMkLst>
          <pc:docMk/>
          <pc:sldMk cId="4022660028" sldId="389"/>
        </pc:sldMkLst>
      </pc:sldChg>
      <pc:sldChg chg="modNotes">
        <pc:chgData name="Amanda Smith IAM" userId="b7de388f-19c3-4960-9c2e-3215da6dac48" providerId="ADAL" clId="{38923FC6-62D7-4055-8889-76CF8223F178}" dt="2022-02-04T10:19:35.044" v="9398" actId="20577"/>
        <pc:sldMkLst>
          <pc:docMk/>
          <pc:sldMk cId="1301082183" sldId="390"/>
        </pc:sldMkLst>
      </pc:sldChg>
      <pc:sldChg chg="modNotes">
        <pc:chgData name="Amanda Smith IAM" userId="b7de388f-19c3-4960-9c2e-3215da6dac48" providerId="ADAL" clId="{38923FC6-62D7-4055-8889-76CF8223F178}" dt="2022-02-08T15:21:43.744" v="11210" actId="20577"/>
        <pc:sldMkLst>
          <pc:docMk/>
          <pc:sldMk cId="2860765011" sldId="391"/>
        </pc:sldMkLst>
      </pc:sldChg>
      <pc:sldChg chg="modNotes">
        <pc:chgData name="Amanda Smith IAM" userId="b7de388f-19c3-4960-9c2e-3215da6dac48" providerId="ADAL" clId="{38923FC6-62D7-4055-8889-76CF8223F178}" dt="2022-02-04T13:09:07.586" v="9671" actId="20577"/>
        <pc:sldMkLst>
          <pc:docMk/>
          <pc:sldMk cId="2629173464" sldId="392"/>
        </pc:sldMkLst>
      </pc:sldChg>
      <pc:sldChg chg="modNotes">
        <pc:chgData name="Amanda Smith IAM" userId="b7de388f-19c3-4960-9c2e-3215da6dac48" providerId="ADAL" clId="{38923FC6-62D7-4055-8889-76CF8223F178}" dt="2022-02-08T15:23:17.605" v="11274" actId="313"/>
        <pc:sldMkLst>
          <pc:docMk/>
          <pc:sldMk cId="2062321528" sldId="393"/>
        </pc:sldMkLst>
      </pc:sldChg>
      <pc:sldChg chg="modNotes">
        <pc:chgData name="Amanda Smith IAM" userId="b7de388f-19c3-4960-9c2e-3215da6dac48" providerId="ADAL" clId="{38923FC6-62D7-4055-8889-76CF8223F178}" dt="2022-02-04T09:02:27.514" v="4218" actId="5793"/>
        <pc:sldMkLst>
          <pc:docMk/>
          <pc:sldMk cId="2020487188" sldId="394"/>
        </pc:sldMkLst>
      </pc:sldChg>
      <pc:sldChg chg="del">
        <pc:chgData name="Amanda Smith IAM" userId="b7de388f-19c3-4960-9c2e-3215da6dac48" providerId="ADAL" clId="{38923FC6-62D7-4055-8889-76CF8223F178}" dt="2022-02-14T09:40:14.145" v="14376" actId="2696"/>
        <pc:sldMkLst>
          <pc:docMk/>
          <pc:sldMk cId="3986918815" sldId="396"/>
        </pc:sldMkLst>
      </pc:sldChg>
      <pc:sldChg chg="modNotes">
        <pc:chgData name="Amanda Smith IAM" userId="b7de388f-19c3-4960-9c2e-3215da6dac48" providerId="ADAL" clId="{38923FC6-62D7-4055-8889-76CF8223F178}" dt="2022-02-14T10:02:16.941" v="14400" actId="20577"/>
        <pc:sldMkLst>
          <pc:docMk/>
          <pc:sldMk cId="3772984727" sldId="398"/>
        </pc:sldMkLst>
      </pc:sldChg>
      <pc:sldChg chg="modNotes">
        <pc:chgData name="Amanda Smith IAM" userId="b7de388f-19c3-4960-9c2e-3215da6dac48" providerId="ADAL" clId="{38923FC6-62D7-4055-8889-76CF8223F178}" dt="2022-02-14T10:22:41.274" v="15057" actId="20577"/>
        <pc:sldMkLst>
          <pc:docMk/>
          <pc:sldMk cId="2670938610" sldId="399"/>
        </pc:sldMkLst>
      </pc:sldChg>
      <pc:sldChg chg="modNotes">
        <pc:chgData name="Amanda Smith IAM" userId="b7de388f-19c3-4960-9c2e-3215da6dac48" providerId="ADAL" clId="{38923FC6-62D7-4055-8889-76CF8223F178}" dt="2022-02-09T16:02:19.573" v="14375" actId="313"/>
        <pc:sldMkLst>
          <pc:docMk/>
          <pc:sldMk cId="1277706714" sldId="400"/>
        </pc:sldMkLst>
      </pc:sldChg>
      <pc:sldChg chg="modNotes">
        <pc:chgData name="Amanda Smith IAM" userId="b7de388f-19c3-4960-9c2e-3215da6dac48" providerId="ADAL" clId="{38923FC6-62D7-4055-8889-76CF8223F178}" dt="2022-02-14T10:26:46.585" v="15355" actId="20577"/>
        <pc:sldMkLst>
          <pc:docMk/>
          <pc:sldMk cId="1090384472" sldId="402"/>
        </pc:sldMkLst>
      </pc:sldChg>
      <pc:sldChg chg="modNotes">
        <pc:chgData name="Amanda Smith IAM" userId="b7de388f-19c3-4960-9c2e-3215da6dac48" providerId="ADAL" clId="{38923FC6-62D7-4055-8889-76CF8223F178}" dt="2022-02-14T10:29:50.679" v="15473" actId="20577"/>
        <pc:sldMkLst>
          <pc:docMk/>
          <pc:sldMk cId="620924683" sldId="403"/>
        </pc:sldMkLst>
      </pc:sldChg>
      <pc:sldChg chg="modNotes">
        <pc:chgData name="Amanda Smith IAM" userId="b7de388f-19c3-4960-9c2e-3215da6dac48" providerId="ADAL" clId="{38923FC6-62D7-4055-8889-76CF8223F178}" dt="2022-02-08T15:29:03.947" v="11454" actId="20577"/>
        <pc:sldMkLst>
          <pc:docMk/>
          <pc:sldMk cId="283194246" sldId="404"/>
        </pc:sldMkLst>
      </pc:sldChg>
      <pc:sldChg chg="modNotes">
        <pc:chgData name="Amanda Smith IAM" userId="b7de388f-19c3-4960-9c2e-3215da6dac48" providerId="ADAL" clId="{38923FC6-62D7-4055-8889-76CF8223F178}" dt="2022-02-09T10:59:22.571" v="13269" actId="20577"/>
        <pc:sldMkLst>
          <pc:docMk/>
          <pc:sldMk cId="337427904" sldId="405"/>
        </pc:sldMkLst>
      </pc:sldChg>
      <pc:sldChg chg="del">
        <pc:chgData name="Amanda Smith IAM" userId="b7de388f-19c3-4960-9c2e-3215da6dac48" providerId="ADAL" clId="{38923FC6-62D7-4055-8889-76CF8223F178}" dt="2022-02-14T09:40:14.145" v="14376" actId="2696"/>
        <pc:sldMkLst>
          <pc:docMk/>
          <pc:sldMk cId="845581278" sldId="407"/>
        </pc:sldMkLst>
      </pc:sldChg>
      <pc:sldChg chg="del">
        <pc:chgData name="Amanda Smith IAM" userId="b7de388f-19c3-4960-9c2e-3215da6dac48" providerId="ADAL" clId="{38923FC6-62D7-4055-8889-76CF8223F178}" dt="2022-02-14T09:40:14.145" v="14376" actId="2696"/>
        <pc:sldMkLst>
          <pc:docMk/>
          <pc:sldMk cId="2721074284" sldId="408"/>
        </pc:sldMkLst>
      </pc:sldChg>
      <pc:sldChg chg="del">
        <pc:chgData name="Amanda Smith IAM" userId="b7de388f-19c3-4960-9c2e-3215da6dac48" providerId="ADAL" clId="{38923FC6-62D7-4055-8889-76CF8223F178}" dt="2022-02-14T09:40:14.145" v="14376" actId="2696"/>
        <pc:sldMkLst>
          <pc:docMk/>
          <pc:sldMk cId="901959029" sldId="409"/>
        </pc:sldMkLst>
      </pc:sldChg>
      <pc:sldChg chg="del">
        <pc:chgData name="Amanda Smith IAM" userId="b7de388f-19c3-4960-9c2e-3215da6dac48" providerId="ADAL" clId="{38923FC6-62D7-4055-8889-76CF8223F178}" dt="2022-02-14T09:40:14.145" v="14376" actId="2696"/>
        <pc:sldMkLst>
          <pc:docMk/>
          <pc:sldMk cId="1548413692" sldId="410"/>
        </pc:sldMkLst>
      </pc:sldChg>
      <pc:sldChg chg="del">
        <pc:chgData name="Amanda Smith IAM" userId="b7de388f-19c3-4960-9c2e-3215da6dac48" providerId="ADAL" clId="{38923FC6-62D7-4055-8889-76CF8223F178}" dt="2022-02-14T09:40:14.145" v="14376" actId="2696"/>
        <pc:sldMkLst>
          <pc:docMk/>
          <pc:sldMk cId="3329319662" sldId="411"/>
        </pc:sldMkLst>
      </pc:sldChg>
    </pc:docChg>
  </pc:docChgLst>
  <pc:docChgLst>
    <pc:chgData name="Amanda Smith IAM" userId="b7de388f-19c3-4960-9c2e-3215da6dac48" providerId="ADAL" clId="{5730AE4A-96E2-499E-9F91-F471E7EC7698}"/>
    <pc:docChg chg="custSel modSld">
      <pc:chgData name="Amanda Smith IAM" userId="b7de388f-19c3-4960-9c2e-3215da6dac48" providerId="ADAL" clId="{5730AE4A-96E2-499E-9F91-F471E7EC7698}" dt="2022-01-26T14:37:11.068" v="1314" actId="20577"/>
      <pc:docMkLst>
        <pc:docMk/>
      </pc:docMkLst>
      <pc:sldChg chg="modNotes">
        <pc:chgData name="Amanda Smith IAM" userId="b7de388f-19c3-4960-9c2e-3215da6dac48" providerId="ADAL" clId="{5730AE4A-96E2-499E-9F91-F471E7EC7698}" dt="2022-01-26T14:37:11.068" v="1314" actId="20577"/>
        <pc:sldMkLst>
          <pc:docMk/>
          <pc:sldMk cId="3772984727" sldId="3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07CA51-41F3-4F62-A24E-5456421045FC}" type="datetimeFigureOut">
              <a:rPr lang="en-GB" smtClean="0"/>
              <a:t>14/02/2022</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3D3E66-B559-4B62-AAE6-9259C05D0F8C}" type="slidenum">
              <a:rPr lang="en-GB" smtClean="0"/>
              <a:t>‹#›</a:t>
            </a:fld>
            <a:endParaRPr lang="en-GB"/>
          </a:p>
        </p:txBody>
      </p:sp>
    </p:spTree>
    <p:extLst>
      <p:ext uri="{BB962C8B-B14F-4D97-AF65-F5344CB8AC3E}">
        <p14:creationId xmlns:p14="http://schemas.microsoft.com/office/powerpoint/2010/main" val="225389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3D3E66-B559-4B62-AAE6-9259C05D0F8C}" type="slidenum">
              <a:rPr lang="en-GB" smtClean="0"/>
              <a:t>1</a:t>
            </a:fld>
            <a:endParaRPr lang="en-GB"/>
          </a:p>
        </p:txBody>
      </p:sp>
    </p:spTree>
    <p:extLst>
      <p:ext uri="{BB962C8B-B14F-4D97-AF65-F5344CB8AC3E}">
        <p14:creationId xmlns:p14="http://schemas.microsoft.com/office/powerpoint/2010/main" val="233258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run through the process of complaint management </a:t>
            </a:r>
          </a:p>
          <a:p>
            <a:endParaRPr lang="en-GB" dirty="0"/>
          </a:p>
        </p:txBody>
      </p:sp>
      <p:sp>
        <p:nvSpPr>
          <p:cNvPr id="4" name="Slide Number Placeholder 3"/>
          <p:cNvSpPr>
            <a:spLocks noGrp="1"/>
          </p:cNvSpPr>
          <p:nvPr>
            <p:ph type="sldNum" sz="quarter" idx="5"/>
          </p:nvPr>
        </p:nvSpPr>
        <p:spPr/>
        <p:txBody>
          <a:bodyPr/>
          <a:lstStyle/>
          <a:p>
            <a:fld id="{1E3D3E66-B559-4B62-AAE6-9259C05D0F8C}" type="slidenum">
              <a:rPr lang="en-GB" smtClean="0"/>
              <a:t>10</a:t>
            </a:fld>
            <a:endParaRPr lang="en-GB"/>
          </a:p>
        </p:txBody>
      </p:sp>
    </p:spTree>
    <p:extLst>
      <p:ext uri="{BB962C8B-B14F-4D97-AF65-F5344CB8AC3E}">
        <p14:creationId xmlns:p14="http://schemas.microsoft.com/office/powerpoint/2010/main" val="1141495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It is crucial the committee member appointed as responsible for complaints has a full working knowledge of the process.</a:t>
            </a:r>
          </a:p>
          <a:p>
            <a:endParaRPr lang="en-GB" dirty="0"/>
          </a:p>
          <a:p>
            <a:r>
              <a:rPr lang="en-GB" dirty="0"/>
              <a:t>You will find a guidance document, recording forms and a flow chart on the IAM RoadSmart website on the Group management dashboard. Your group may already have an appropriate process and forms, please do use the ones on the website if not.</a:t>
            </a:r>
          </a:p>
          <a:p>
            <a:endParaRPr lang="en-GB" dirty="0"/>
          </a:p>
          <a:p>
            <a:r>
              <a:rPr lang="en-GB" dirty="0"/>
              <a:t>Your ASDM is always on hand for help, guidance or support. </a:t>
            </a:r>
          </a:p>
        </p:txBody>
      </p:sp>
      <p:sp>
        <p:nvSpPr>
          <p:cNvPr id="4" name="Slide Number Placeholder 3"/>
          <p:cNvSpPr>
            <a:spLocks noGrp="1"/>
          </p:cNvSpPr>
          <p:nvPr>
            <p:ph type="sldNum" sz="quarter" idx="5"/>
          </p:nvPr>
        </p:nvSpPr>
        <p:spPr/>
        <p:txBody>
          <a:bodyPr/>
          <a:lstStyle/>
          <a:p>
            <a:fld id="{1E3D3E66-B559-4B62-AAE6-9259C05D0F8C}" type="slidenum">
              <a:rPr lang="en-GB" smtClean="0"/>
              <a:t>11</a:t>
            </a:fld>
            <a:endParaRPr lang="en-GB"/>
          </a:p>
        </p:txBody>
      </p:sp>
    </p:spTree>
    <p:extLst>
      <p:ext uri="{BB962C8B-B14F-4D97-AF65-F5344CB8AC3E}">
        <p14:creationId xmlns:p14="http://schemas.microsoft.com/office/powerpoint/2010/main" val="396889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362589"/>
          </a:xfrm>
        </p:spPr>
        <p:txBody>
          <a:bodyPr/>
          <a:lstStyle/>
          <a:p>
            <a:r>
              <a:rPr lang="en-GB" dirty="0"/>
              <a:t>Remember:</a:t>
            </a:r>
          </a:p>
          <a:p>
            <a:endParaRPr lang="en-GB" dirty="0"/>
          </a:p>
          <a:p>
            <a:pPr marL="171450" indent="-171450">
              <a:buFont typeface="Arial" panose="020B0604020202020204" pitchFamily="34" charset="0"/>
              <a:buChar char="•"/>
            </a:pPr>
            <a:r>
              <a:rPr lang="en-GB" dirty="0"/>
              <a:t>Listen and make sure you understand the issues </a:t>
            </a:r>
          </a:p>
          <a:p>
            <a:pPr marL="171450" indent="-171450">
              <a:buFont typeface="Arial" panose="020B0604020202020204" pitchFamily="34" charset="0"/>
              <a:buChar char="•"/>
            </a:pPr>
            <a:r>
              <a:rPr lang="en-GB" dirty="0"/>
              <a:t>To avoid personal views</a:t>
            </a:r>
          </a:p>
          <a:p>
            <a:pPr marL="171450" indent="-171450">
              <a:buFont typeface="Arial" panose="020B0604020202020204" pitchFamily="34" charset="0"/>
              <a:buChar char="•"/>
            </a:pPr>
            <a:r>
              <a:rPr lang="en-GB" dirty="0"/>
              <a:t>Remain neutral</a:t>
            </a:r>
          </a:p>
          <a:p>
            <a:pPr marL="171450" indent="-171450">
              <a:buFont typeface="Arial" panose="020B0604020202020204" pitchFamily="34" charset="0"/>
              <a:buChar char="•"/>
            </a:pPr>
            <a:r>
              <a:rPr lang="en-GB" dirty="0"/>
              <a:t>Be aware of the language you use</a:t>
            </a:r>
          </a:p>
          <a:p>
            <a:pPr marL="171450" indent="-171450">
              <a:buFont typeface="Arial" panose="020B0604020202020204" pitchFamily="34" charset="0"/>
              <a:buChar char="•"/>
            </a:pPr>
            <a:r>
              <a:rPr lang="en-GB" dirty="0"/>
              <a:t>The importance of correct spelling and grammar </a:t>
            </a:r>
          </a:p>
          <a:p>
            <a:pPr marL="171450" indent="-171450">
              <a:buFont typeface="Arial" panose="020B0604020202020204" pitchFamily="34" charset="0"/>
              <a:buChar char="•"/>
            </a:pPr>
            <a:r>
              <a:rPr lang="en-GB" dirty="0"/>
              <a:t>To keep communication and actions professional</a:t>
            </a:r>
          </a:p>
          <a:p>
            <a:pPr marL="171450" indent="-171450">
              <a:buFont typeface="Arial" panose="020B0604020202020204" pitchFamily="34" charset="0"/>
              <a:buChar char="•"/>
            </a:pPr>
            <a:r>
              <a:rPr lang="en-GB" dirty="0"/>
              <a:t>To keep an open mind – there are two sides to every story</a:t>
            </a:r>
          </a:p>
          <a:p>
            <a:pPr marL="171450" indent="-171450">
              <a:buFont typeface="Arial" panose="020B0604020202020204" pitchFamily="34" charset="0"/>
              <a:buChar char="•"/>
            </a:pPr>
            <a:r>
              <a:rPr lang="en-GB" dirty="0"/>
              <a:t>Avoid assumptions and jumping to conclusions, if you do the natural tendency is to try to prove that assumption   </a:t>
            </a:r>
          </a:p>
          <a:p>
            <a:pPr marL="171450" indent="-171450">
              <a:buFont typeface="Arial" panose="020B0604020202020204" pitchFamily="34" charset="0"/>
              <a:buChar char="•"/>
            </a:pPr>
            <a:r>
              <a:rPr lang="en-GB" dirty="0"/>
              <a:t>Always ask the complainant what their preferred outcome is – in some cases a simple apology is all they want. If an extreme result is requested don’t be afraid to give a reality check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r>
              <a:rPr lang="en-GB" dirty="0"/>
              <a:t>Record the complaint at the earliest opportunity.  You may be able to resolve the complaint very quickly, or your complainant may withdraw the complaint, however it’s best practice to make sure you hold a record of the complaint, any investigation and outcome. </a:t>
            </a:r>
          </a:p>
          <a:p>
            <a:endParaRPr lang="en-GB" dirty="0"/>
          </a:p>
          <a:p>
            <a:endParaRPr lang="en-GB" dirty="0"/>
          </a:p>
        </p:txBody>
      </p:sp>
      <p:sp>
        <p:nvSpPr>
          <p:cNvPr id="4" name="Slide Number Placeholder 3"/>
          <p:cNvSpPr>
            <a:spLocks noGrp="1"/>
          </p:cNvSpPr>
          <p:nvPr>
            <p:ph type="sldNum" sz="quarter" idx="5"/>
          </p:nvPr>
        </p:nvSpPr>
        <p:spPr/>
        <p:txBody>
          <a:bodyPr/>
          <a:lstStyle/>
          <a:p>
            <a:fld id="{1E3D3E66-B559-4B62-AAE6-9259C05D0F8C}" type="slidenum">
              <a:rPr lang="en-GB" smtClean="0"/>
              <a:t>12</a:t>
            </a:fld>
            <a:endParaRPr lang="en-GB"/>
          </a:p>
        </p:txBody>
      </p:sp>
    </p:spTree>
    <p:extLst>
      <p:ext uri="{BB962C8B-B14F-4D97-AF65-F5344CB8AC3E}">
        <p14:creationId xmlns:p14="http://schemas.microsoft.com/office/powerpoint/2010/main" val="2198461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each party if they want to meet to discuss the issue– have a clear plan for a meeting, don’t force people into it and make sure a third party attends to mediate.</a:t>
            </a:r>
          </a:p>
          <a:p>
            <a:endParaRPr lang="en-GB" dirty="0"/>
          </a:p>
          <a:p>
            <a:r>
              <a:rPr lang="en-GB" dirty="0"/>
              <a:t>An informal talk with a cup of tea in a neutral location may diffuse the situation, allow each party to air their views with a mediator present to guide the way forward.</a:t>
            </a:r>
          </a:p>
          <a:p>
            <a:endParaRPr lang="en-GB" dirty="0"/>
          </a:p>
          <a:p>
            <a:r>
              <a:rPr lang="en-GB" dirty="0"/>
              <a:t>Some matters will need reporting or escalating to other bodies, for example, Police or the Charity Commission etc. Please ask your ASDM for advice if you are unsure of who the complaint needs to be directed to or how to do it. </a:t>
            </a:r>
          </a:p>
          <a:p>
            <a:endParaRPr lang="en-GB" dirty="0"/>
          </a:p>
          <a:p>
            <a:r>
              <a:rPr lang="en-GB" dirty="0"/>
              <a:t>Remember to communicate with your </a:t>
            </a:r>
            <a:r>
              <a:rPr lang="en-GB"/>
              <a:t>complainant; keep </a:t>
            </a:r>
            <a:r>
              <a:rPr lang="en-GB" dirty="0"/>
              <a:t>them updated and explain any decisions.   </a:t>
            </a:r>
          </a:p>
          <a:p>
            <a:endParaRPr lang="en-GB" dirty="0"/>
          </a:p>
          <a:p>
            <a:r>
              <a:rPr lang="en-GB" dirty="0"/>
              <a:t>All parties must be informed at the conclusion of the investigation – remember not everyone will be happy with the result. </a:t>
            </a:r>
          </a:p>
        </p:txBody>
      </p:sp>
      <p:sp>
        <p:nvSpPr>
          <p:cNvPr id="4" name="Slide Number Placeholder 3"/>
          <p:cNvSpPr>
            <a:spLocks noGrp="1"/>
          </p:cNvSpPr>
          <p:nvPr>
            <p:ph type="sldNum" sz="quarter" idx="5"/>
          </p:nvPr>
        </p:nvSpPr>
        <p:spPr/>
        <p:txBody>
          <a:bodyPr/>
          <a:lstStyle/>
          <a:p>
            <a:fld id="{1E3D3E66-B559-4B62-AAE6-9259C05D0F8C}" type="slidenum">
              <a:rPr lang="en-GB" smtClean="0"/>
              <a:t>13</a:t>
            </a:fld>
            <a:endParaRPr lang="en-GB"/>
          </a:p>
        </p:txBody>
      </p:sp>
    </p:spTree>
    <p:extLst>
      <p:ext uri="{BB962C8B-B14F-4D97-AF65-F5344CB8AC3E}">
        <p14:creationId xmlns:p14="http://schemas.microsoft.com/office/powerpoint/2010/main" val="336863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outcomes you can use; these will work equally well with the formal complaints policy.</a:t>
            </a:r>
          </a:p>
          <a:p>
            <a:endParaRPr lang="en-GB" dirty="0"/>
          </a:p>
          <a:p>
            <a:r>
              <a:rPr lang="en-GB" dirty="0"/>
              <a:t>Remember to document the outcome, including any notifications required when a  suspension/removal expires, when re-training has been delivered and standards are now met and the matter is eventually finalised. </a:t>
            </a:r>
          </a:p>
          <a:p>
            <a:endParaRPr lang="en-GB" dirty="0"/>
          </a:p>
          <a:p>
            <a:r>
              <a:rPr lang="en-GB" dirty="0"/>
              <a:t>If you need help or wish to discuss suitable outcomes with regard to a specific complaint please contact your ASDM. </a:t>
            </a:r>
          </a:p>
        </p:txBody>
      </p:sp>
      <p:sp>
        <p:nvSpPr>
          <p:cNvPr id="4" name="Slide Number Placeholder 3"/>
          <p:cNvSpPr>
            <a:spLocks noGrp="1"/>
          </p:cNvSpPr>
          <p:nvPr>
            <p:ph type="sldNum" sz="quarter" idx="5"/>
          </p:nvPr>
        </p:nvSpPr>
        <p:spPr/>
        <p:txBody>
          <a:bodyPr/>
          <a:lstStyle/>
          <a:p>
            <a:fld id="{1E3D3E66-B559-4B62-AAE6-9259C05D0F8C}" type="slidenum">
              <a:rPr lang="en-GB" smtClean="0"/>
              <a:t>14</a:t>
            </a:fld>
            <a:endParaRPr lang="en-GB"/>
          </a:p>
        </p:txBody>
      </p:sp>
    </p:spTree>
    <p:extLst>
      <p:ext uri="{BB962C8B-B14F-4D97-AF65-F5344CB8AC3E}">
        <p14:creationId xmlns:p14="http://schemas.microsoft.com/office/powerpoint/2010/main" val="327925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find our Zero Tolerance Statement on the IAM RoadSmart website. Please click on ‘About’ and then ‘Overview’ to find a copy. </a:t>
            </a:r>
          </a:p>
          <a:p>
            <a:endParaRPr lang="en-GB" dirty="0"/>
          </a:p>
          <a:p>
            <a:r>
              <a:rPr lang="en-GB" dirty="0"/>
              <a:t>Groups are now using this statement to challenge and manage abusive/aggressive behaviour. </a:t>
            </a:r>
          </a:p>
        </p:txBody>
      </p:sp>
      <p:sp>
        <p:nvSpPr>
          <p:cNvPr id="4" name="Slide Number Placeholder 3"/>
          <p:cNvSpPr>
            <a:spLocks noGrp="1"/>
          </p:cNvSpPr>
          <p:nvPr>
            <p:ph type="sldNum" sz="quarter" idx="5"/>
          </p:nvPr>
        </p:nvSpPr>
        <p:spPr/>
        <p:txBody>
          <a:bodyPr/>
          <a:lstStyle/>
          <a:p>
            <a:fld id="{1E3D3E66-B559-4B62-AAE6-9259C05D0F8C}" type="slidenum">
              <a:rPr lang="en-GB" smtClean="0"/>
              <a:t>15</a:t>
            </a:fld>
            <a:endParaRPr lang="en-GB"/>
          </a:p>
        </p:txBody>
      </p:sp>
    </p:spTree>
    <p:extLst>
      <p:ext uri="{BB962C8B-B14F-4D97-AF65-F5344CB8AC3E}">
        <p14:creationId xmlns:p14="http://schemas.microsoft.com/office/powerpoint/2010/main" val="2540475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organisations have sadly had to put a zero tolerance statement in place. IAM RoadSmart is no exception.  </a:t>
            </a:r>
          </a:p>
          <a:p>
            <a:endParaRPr lang="en-GB" dirty="0"/>
          </a:p>
          <a:p>
            <a:r>
              <a:rPr lang="en-GB" dirty="0"/>
              <a:t>Please use this statement for your group if you wish – a copy can be found on the Group Management dashboard and Observer dashboard. You will also find a copy on the IAM RoadSmart website, click on the About tab and then Overview. </a:t>
            </a:r>
          </a:p>
          <a:p>
            <a:endParaRPr lang="en-GB" dirty="0"/>
          </a:p>
          <a:p>
            <a:r>
              <a:rPr lang="en-GB" dirty="0"/>
              <a:t>This statement includes comments made over social media. </a:t>
            </a:r>
          </a:p>
          <a:p>
            <a:endParaRPr lang="en-GB" dirty="0"/>
          </a:p>
        </p:txBody>
      </p:sp>
      <p:sp>
        <p:nvSpPr>
          <p:cNvPr id="4" name="Slide Number Placeholder 3"/>
          <p:cNvSpPr>
            <a:spLocks noGrp="1"/>
          </p:cNvSpPr>
          <p:nvPr>
            <p:ph type="sldNum" sz="quarter" idx="5"/>
          </p:nvPr>
        </p:nvSpPr>
        <p:spPr/>
        <p:txBody>
          <a:bodyPr/>
          <a:lstStyle/>
          <a:p>
            <a:fld id="{1E3D3E66-B559-4B62-AAE6-9259C05D0F8C}" type="slidenum">
              <a:rPr lang="en-GB" smtClean="0"/>
              <a:t>16</a:t>
            </a:fld>
            <a:endParaRPr lang="en-GB"/>
          </a:p>
        </p:txBody>
      </p:sp>
    </p:spTree>
    <p:extLst>
      <p:ext uri="{BB962C8B-B14F-4D97-AF65-F5344CB8AC3E}">
        <p14:creationId xmlns:p14="http://schemas.microsoft.com/office/powerpoint/2010/main" val="479533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This type of behaviour and the incidents it causes can be very serious which means reporting to Police must be considered – please ask your ASDM for advice and guidance if you are unsure what actions to take. </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E3D3E66-B559-4B62-AAE6-9259C05D0F8C}" type="slidenum">
              <a:rPr lang="en-GB" smtClean="0"/>
              <a:t>17</a:t>
            </a:fld>
            <a:endParaRPr lang="en-GB"/>
          </a:p>
        </p:txBody>
      </p:sp>
    </p:spTree>
    <p:extLst>
      <p:ext uri="{BB962C8B-B14F-4D97-AF65-F5344CB8AC3E}">
        <p14:creationId xmlns:p14="http://schemas.microsoft.com/office/powerpoint/2010/main" val="1604088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When using the zero tolerance policy please remember you will always be required to:-</a:t>
            </a:r>
          </a:p>
          <a:p>
            <a:pPr marL="171450" indent="-171450">
              <a:buFont typeface="Arial" panose="020B0604020202020204" pitchFamily="34" charset="0"/>
              <a:buChar char="•"/>
            </a:pPr>
            <a:r>
              <a:rPr lang="en-GB" dirty="0"/>
              <a:t>document the incident and your investigation</a:t>
            </a:r>
          </a:p>
          <a:p>
            <a:pPr marL="171450" indent="-171450">
              <a:buFont typeface="Arial" panose="020B0604020202020204" pitchFamily="34" charset="0"/>
              <a:buChar char="•"/>
            </a:pPr>
            <a:r>
              <a:rPr lang="en-GB" dirty="0"/>
              <a:t>provide supporting evidence</a:t>
            </a:r>
          </a:p>
          <a:p>
            <a:pPr marL="171450" indent="-171450">
              <a:buFont typeface="Arial" panose="020B0604020202020204" pitchFamily="34" charset="0"/>
              <a:buChar char="•"/>
            </a:pPr>
            <a:r>
              <a:rPr lang="en-GB" dirty="0"/>
              <a:t>ensure the result of your investigation and the outcome is clearly communicated by letter/email to your member</a:t>
            </a:r>
          </a:p>
          <a:p>
            <a:pPr marL="171450" indent="-171450">
              <a:buFont typeface="Arial" panose="020B0604020202020204" pitchFamily="34" charset="0"/>
              <a:buChar char="•"/>
            </a:pPr>
            <a:r>
              <a:rPr lang="en-GB" dirty="0"/>
              <a:t>retain all documentation for a period of 6 years </a:t>
            </a:r>
          </a:p>
          <a:p>
            <a:endParaRPr lang="en-GB" dirty="0"/>
          </a:p>
          <a:p>
            <a:r>
              <a:rPr lang="en-GB" dirty="0"/>
              <a:t>We would like to highlight that although this statement supports a ‘one strike and you’re out’ approach there may be times when the only option is to terminate membership immediately. If you reach this decision you will still need to comply with all the points above. </a:t>
            </a:r>
          </a:p>
          <a:p>
            <a:endParaRPr lang="en-GB" dirty="0"/>
          </a:p>
          <a:p>
            <a:r>
              <a:rPr lang="en-GB" dirty="0"/>
              <a:t>Please contact your ASDM for advice at the earliest opportunity – swift, yet considered action is required.</a:t>
            </a:r>
          </a:p>
        </p:txBody>
      </p:sp>
      <p:sp>
        <p:nvSpPr>
          <p:cNvPr id="4" name="Slide Number Placeholder 3"/>
          <p:cNvSpPr>
            <a:spLocks noGrp="1"/>
          </p:cNvSpPr>
          <p:nvPr>
            <p:ph type="sldNum" sz="quarter" idx="5"/>
          </p:nvPr>
        </p:nvSpPr>
        <p:spPr/>
        <p:txBody>
          <a:bodyPr/>
          <a:lstStyle/>
          <a:p>
            <a:fld id="{1E3D3E66-B559-4B62-AAE6-9259C05D0F8C}" type="slidenum">
              <a:rPr lang="en-GB" smtClean="0"/>
              <a:t>18</a:t>
            </a:fld>
            <a:endParaRPr lang="en-GB"/>
          </a:p>
        </p:txBody>
      </p:sp>
    </p:spTree>
    <p:extLst>
      <p:ext uri="{BB962C8B-B14F-4D97-AF65-F5344CB8AC3E}">
        <p14:creationId xmlns:p14="http://schemas.microsoft.com/office/powerpoint/2010/main" val="163780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19</a:t>
            </a:fld>
            <a:endParaRPr lang="en-GB"/>
          </a:p>
        </p:txBody>
      </p:sp>
    </p:spTree>
    <p:extLst>
      <p:ext uri="{BB962C8B-B14F-4D97-AF65-F5344CB8AC3E}">
        <p14:creationId xmlns:p14="http://schemas.microsoft.com/office/powerpoint/2010/main" val="262632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a:t>
            </a:fld>
            <a:endParaRPr lang="en-GB"/>
          </a:p>
        </p:txBody>
      </p:sp>
    </p:spTree>
    <p:extLst>
      <p:ext uri="{BB962C8B-B14F-4D97-AF65-F5344CB8AC3E}">
        <p14:creationId xmlns:p14="http://schemas.microsoft.com/office/powerpoint/2010/main" val="3187444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4"/>
            <a:ext cx="5438140" cy="4651390"/>
          </a:xfrm>
        </p:spPr>
        <p:txBody>
          <a:bodyPr/>
          <a:lstStyle/>
          <a:p>
            <a:r>
              <a:rPr lang="en-GB" dirty="0"/>
              <a:t>Some suggestions and recommendations for managing complaints in your group.</a:t>
            </a:r>
          </a:p>
          <a:p>
            <a:endParaRPr lang="en-GB" dirty="0"/>
          </a:p>
          <a:p>
            <a:r>
              <a:rPr lang="en-GB" dirty="0"/>
              <a:t>As previously mentioned, appoint a committee member to manage your complaints process and report to the Chair and committee members. This person should not be the Chair. </a:t>
            </a:r>
          </a:p>
          <a:p>
            <a:endParaRPr lang="en-GB" dirty="0"/>
          </a:p>
          <a:p>
            <a:r>
              <a:rPr lang="en-GB" dirty="0"/>
              <a:t>The Chair has overall responsibility for the complaints process but must remain impartial and remote from any investigation.  In certain circumstances a Chair may hold the deciding vote and needs to review evidence and recommendations without prejudice. </a:t>
            </a:r>
          </a:p>
          <a:p>
            <a:endParaRPr lang="en-GB" dirty="0"/>
          </a:p>
          <a:p>
            <a:r>
              <a:rPr lang="en-GB" dirty="0"/>
              <a:t>Remember that dealing with complaints can take time. Document and record your actions as you move through the process.</a:t>
            </a:r>
          </a:p>
          <a:p>
            <a:endParaRPr lang="en-GB" dirty="0"/>
          </a:p>
          <a:p>
            <a:r>
              <a:rPr lang="en-GB" dirty="0"/>
              <a:t>You need to retain your records for 6 years; committee/Chairs may have changed in that time so accurate record keeping is vital. </a:t>
            </a:r>
          </a:p>
          <a:p>
            <a:endParaRPr lang="en-GB" dirty="0"/>
          </a:p>
          <a:p>
            <a:r>
              <a:rPr lang="en-GB" dirty="0"/>
              <a:t>Comply with GDPR when you destroy records. </a:t>
            </a:r>
          </a:p>
          <a:p>
            <a:endParaRPr lang="en-GB" dirty="0"/>
          </a:p>
          <a:p>
            <a:r>
              <a:rPr lang="en-GB" dirty="0"/>
              <a:t>It is good practice to place complaints as a standing agenda item on committee meetings. This is for an overview of your complaints log and update on progress with existing complaints rather than an in-depth discussion or review of a current  investigation. </a:t>
            </a:r>
          </a:p>
          <a:p>
            <a:endParaRPr lang="en-GB" dirty="0"/>
          </a:p>
          <a:p>
            <a:r>
              <a:rPr lang="en-GB" dirty="0"/>
              <a:t>We recommend an annual review of the complaints log with your ASDM, to focus on trends, patterns and actions taken to prevent future issues or to assist with a culture change.  </a:t>
            </a:r>
          </a:p>
        </p:txBody>
      </p:sp>
      <p:sp>
        <p:nvSpPr>
          <p:cNvPr id="4" name="Slide Number Placeholder 3"/>
          <p:cNvSpPr>
            <a:spLocks noGrp="1"/>
          </p:cNvSpPr>
          <p:nvPr>
            <p:ph type="sldNum" sz="quarter" idx="5"/>
          </p:nvPr>
        </p:nvSpPr>
        <p:spPr/>
        <p:txBody>
          <a:bodyPr/>
          <a:lstStyle/>
          <a:p>
            <a:fld id="{1E3D3E66-B559-4B62-AAE6-9259C05D0F8C}" type="slidenum">
              <a:rPr lang="en-GB" smtClean="0"/>
              <a:t>20</a:t>
            </a:fld>
            <a:endParaRPr lang="en-GB"/>
          </a:p>
        </p:txBody>
      </p:sp>
    </p:spTree>
    <p:extLst>
      <p:ext uri="{BB962C8B-B14F-4D97-AF65-F5344CB8AC3E}">
        <p14:creationId xmlns:p14="http://schemas.microsoft.com/office/powerpoint/2010/main" val="3381155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placed Complaint management documents and a PPT on the group management dashboard.</a:t>
            </a:r>
          </a:p>
          <a:p>
            <a:endParaRPr lang="en-GB" dirty="0"/>
          </a:p>
          <a:p>
            <a:r>
              <a:rPr lang="en-GB" dirty="0"/>
              <a:t>You may already have your own group documents which work well, or may want to review your current documents to make sure they contain all relevant information.  </a:t>
            </a:r>
          </a:p>
          <a:p>
            <a:endParaRPr lang="en-GB" dirty="0"/>
          </a:p>
          <a:p>
            <a:r>
              <a:rPr lang="en-GB" dirty="0"/>
              <a:t>There is no obligation to use IAM RoadSmart documentation. </a:t>
            </a:r>
          </a:p>
          <a:p>
            <a:endParaRPr lang="en-GB" dirty="0"/>
          </a:p>
          <a:p>
            <a:r>
              <a:rPr lang="en-GB" dirty="0"/>
              <a:t>For a consistent message we have provided a PowerPoint with presenter notes for groups to use.</a:t>
            </a:r>
          </a:p>
          <a:p>
            <a:endParaRPr lang="en-GB" dirty="0"/>
          </a:p>
          <a:p>
            <a:r>
              <a:rPr lang="en-GB" dirty="0"/>
              <a:t>If you have any questions, need help, advice or support please contact your ASDM.</a:t>
            </a:r>
          </a:p>
          <a:p>
            <a:endParaRPr lang="en-GB" dirty="0"/>
          </a:p>
          <a:p>
            <a:endParaRPr lang="en-GB" dirty="0"/>
          </a:p>
        </p:txBody>
      </p:sp>
      <p:sp>
        <p:nvSpPr>
          <p:cNvPr id="4" name="Slide Number Placeholder 3"/>
          <p:cNvSpPr>
            <a:spLocks noGrp="1"/>
          </p:cNvSpPr>
          <p:nvPr>
            <p:ph type="sldNum" sz="quarter" idx="5"/>
          </p:nvPr>
        </p:nvSpPr>
        <p:spPr/>
        <p:txBody>
          <a:bodyPr/>
          <a:lstStyle/>
          <a:p>
            <a:fld id="{1E3D3E66-B559-4B62-AAE6-9259C05D0F8C}" type="slidenum">
              <a:rPr lang="en-GB" smtClean="0"/>
              <a:t>21</a:t>
            </a:fld>
            <a:endParaRPr lang="en-GB"/>
          </a:p>
        </p:txBody>
      </p:sp>
    </p:spTree>
    <p:extLst>
      <p:ext uri="{BB962C8B-B14F-4D97-AF65-F5344CB8AC3E}">
        <p14:creationId xmlns:p14="http://schemas.microsoft.com/office/powerpoint/2010/main" val="1210882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22</a:t>
            </a:fld>
            <a:endParaRPr lang="en-GB"/>
          </a:p>
        </p:txBody>
      </p:sp>
    </p:spTree>
    <p:extLst>
      <p:ext uri="{BB962C8B-B14F-4D97-AF65-F5344CB8AC3E}">
        <p14:creationId xmlns:p14="http://schemas.microsoft.com/office/powerpoint/2010/main" val="255753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3</a:t>
            </a:fld>
            <a:endParaRPr lang="en-GB"/>
          </a:p>
        </p:txBody>
      </p:sp>
    </p:spTree>
    <p:extLst>
      <p:ext uri="{BB962C8B-B14F-4D97-AF65-F5344CB8AC3E}">
        <p14:creationId xmlns:p14="http://schemas.microsoft.com/office/powerpoint/2010/main" val="69053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past 18 months we’ve become aware of a growing number of complaints which, had they been dealt with at an early stage, could have been resolved amicably.  Sadly, in some cases, the complaint grew out of all proportion and became very difficult to deal with, resulting in resignations and conflict within the groups concerned. </a:t>
            </a:r>
          </a:p>
          <a:p>
            <a:endParaRPr lang="en-GB" dirty="0"/>
          </a:p>
          <a:p>
            <a:r>
              <a:rPr lang="en-GB" dirty="0"/>
              <a:t>Informal resolution allows you to ‘nip things in the bud’ at an early stage, encouraging people to come forward to raise issues before it reaches a crisis point. </a:t>
            </a:r>
          </a:p>
          <a:p>
            <a:endParaRPr lang="en-GB" dirty="0"/>
          </a:p>
          <a:p>
            <a:r>
              <a:rPr lang="en-GB" dirty="0"/>
              <a:t>Raising awareness of an informal resolution and complaints process within your group provides transparency, clarity and accountability. </a:t>
            </a:r>
          </a:p>
          <a:p>
            <a:endParaRPr lang="en-GB" dirty="0"/>
          </a:p>
          <a:p>
            <a:r>
              <a:rPr lang="en-GB" dirty="0"/>
              <a:t>We have produced new documentation and a flow chart, along with refreshing and simplifying our formal complaints process. </a:t>
            </a:r>
          </a:p>
          <a:p>
            <a:endParaRPr lang="en-GB" dirty="0"/>
          </a:p>
          <a:p>
            <a:r>
              <a:rPr lang="en-GB" dirty="0"/>
              <a:t>You can find all our resources for effective complaint management on the Group Management dashboard. </a:t>
            </a:r>
          </a:p>
        </p:txBody>
      </p:sp>
      <p:sp>
        <p:nvSpPr>
          <p:cNvPr id="4" name="Slide Number Placeholder 3"/>
          <p:cNvSpPr>
            <a:spLocks noGrp="1"/>
          </p:cNvSpPr>
          <p:nvPr>
            <p:ph type="sldNum" sz="quarter" idx="5"/>
          </p:nvPr>
        </p:nvSpPr>
        <p:spPr/>
        <p:txBody>
          <a:bodyPr/>
          <a:lstStyle/>
          <a:p>
            <a:fld id="{1E3D3E66-B559-4B62-AAE6-9259C05D0F8C}" type="slidenum">
              <a:rPr lang="en-GB" smtClean="0"/>
              <a:t>4</a:t>
            </a:fld>
            <a:endParaRPr lang="en-GB"/>
          </a:p>
        </p:txBody>
      </p:sp>
    </p:spTree>
    <p:extLst>
      <p:ext uri="{BB962C8B-B14F-4D97-AF65-F5344CB8AC3E}">
        <p14:creationId xmlns:p14="http://schemas.microsoft.com/office/powerpoint/2010/main" val="61905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us may be very experienced and confident dealing with complaints, for others having to deal with a complaint causes worry and anxiety. </a:t>
            </a:r>
          </a:p>
          <a:p>
            <a:endParaRPr lang="en-GB" dirty="0"/>
          </a:p>
          <a:p>
            <a:r>
              <a:rPr lang="en-GB" dirty="0"/>
              <a:t>We all need support while managing a complaint, they are rarely easy to deal with and can be very stressful. </a:t>
            </a:r>
          </a:p>
          <a:p>
            <a:endParaRPr lang="en-GB" dirty="0"/>
          </a:p>
          <a:p>
            <a:r>
              <a:rPr lang="en-GB" dirty="0"/>
              <a:t>Make sure you support each other while dealing with a complaint </a:t>
            </a:r>
          </a:p>
          <a:p>
            <a:endParaRPr lang="en-GB" dirty="0"/>
          </a:p>
          <a:p>
            <a:r>
              <a:rPr lang="en-GB" dirty="0"/>
              <a:t>Try to take a step back, deal with facts not emotion. It is easy to get drawn in, invariably the complaint involves people you have been in the group with for a long time or are committee members.     </a:t>
            </a:r>
          </a:p>
          <a:p>
            <a:endParaRPr lang="en-GB" dirty="0"/>
          </a:p>
          <a:p>
            <a:r>
              <a:rPr lang="en-GB" dirty="0"/>
              <a:t>Remember, we are all here for the same reason, we love what we do, helping drivers and riders through the Advanced Course, however, we have to acknowledge that there will always be different views and opinions. Respect the right of others to challenge your decisions, policy or processes.  </a:t>
            </a:r>
          </a:p>
          <a:p>
            <a:endParaRPr lang="en-GB" dirty="0"/>
          </a:p>
          <a:p>
            <a:r>
              <a:rPr lang="en-GB" dirty="0"/>
              <a:t>Always make sure you can justify your decisions, be transparent, act with integrity and fairness. </a:t>
            </a:r>
          </a:p>
          <a:p>
            <a:endParaRPr lang="en-GB" dirty="0"/>
          </a:p>
          <a:p>
            <a:r>
              <a:rPr lang="en-GB" dirty="0"/>
              <a:t>Remember, some complaints will never be resolved to the satisfaction of everyone – be prepared to acknowledge not everyone will be happy at the conclusion of your investigation. </a:t>
            </a:r>
          </a:p>
        </p:txBody>
      </p:sp>
      <p:sp>
        <p:nvSpPr>
          <p:cNvPr id="4" name="Slide Number Placeholder 3"/>
          <p:cNvSpPr>
            <a:spLocks noGrp="1"/>
          </p:cNvSpPr>
          <p:nvPr>
            <p:ph type="sldNum" sz="quarter" idx="5"/>
          </p:nvPr>
        </p:nvSpPr>
        <p:spPr/>
        <p:txBody>
          <a:bodyPr/>
          <a:lstStyle/>
          <a:p>
            <a:fld id="{1E3D3E66-B559-4B62-AAE6-9259C05D0F8C}" type="slidenum">
              <a:rPr lang="en-GB" smtClean="0"/>
              <a:t>5</a:t>
            </a:fld>
            <a:endParaRPr lang="en-GB"/>
          </a:p>
        </p:txBody>
      </p:sp>
    </p:spTree>
    <p:extLst>
      <p:ext uri="{BB962C8B-B14F-4D97-AF65-F5344CB8AC3E}">
        <p14:creationId xmlns:p14="http://schemas.microsoft.com/office/powerpoint/2010/main" val="185978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world is changing at pace; what may have been acceptable behaviour, attitude and values 5, 10, 15 years ago is not acceptable now. </a:t>
            </a:r>
          </a:p>
          <a:p>
            <a:endParaRPr lang="en-GB" dirty="0"/>
          </a:p>
          <a:p>
            <a:r>
              <a:rPr lang="en-GB" dirty="0"/>
              <a:t>Remember, you must consider equality, diversity and inclusion when you make decisions as a Chair, committee or deal with complaints.  </a:t>
            </a:r>
          </a:p>
          <a:p>
            <a:endParaRPr lang="en-GB" dirty="0"/>
          </a:p>
          <a:p>
            <a:r>
              <a:rPr lang="en-GB" dirty="0"/>
              <a:t>Review the culture within your group – is it acceptable for the world today? </a:t>
            </a:r>
          </a:p>
          <a:p>
            <a:endParaRPr lang="en-GB" dirty="0"/>
          </a:p>
          <a:p>
            <a:r>
              <a:rPr lang="en-GB" dirty="0"/>
              <a:t>As group officials/trustees you have the right to make appropriate decisions on behalf of your group. Some of these decisions will not be popular – the informal resolution and complaints process is not designed for questioning unpopular decisions.</a:t>
            </a:r>
          </a:p>
          <a:p>
            <a:endParaRPr lang="en-GB" dirty="0"/>
          </a:p>
          <a:p>
            <a:r>
              <a:rPr lang="en-GB" dirty="0"/>
              <a:t>Make sure your decision making, processes and policies are transparent, fair and made with integrity.  </a:t>
            </a:r>
          </a:p>
        </p:txBody>
      </p:sp>
      <p:sp>
        <p:nvSpPr>
          <p:cNvPr id="4" name="Slide Number Placeholder 3"/>
          <p:cNvSpPr>
            <a:spLocks noGrp="1"/>
          </p:cNvSpPr>
          <p:nvPr>
            <p:ph type="sldNum" sz="quarter" idx="5"/>
          </p:nvPr>
        </p:nvSpPr>
        <p:spPr/>
        <p:txBody>
          <a:bodyPr/>
          <a:lstStyle/>
          <a:p>
            <a:fld id="{1E3D3E66-B559-4B62-AAE6-9259C05D0F8C}" type="slidenum">
              <a:rPr lang="en-GB" smtClean="0"/>
              <a:t>6</a:t>
            </a:fld>
            <a:endParaRPr lang="en-GB"/>
          </a:p>
        </p:txBody>
      </p:sp>
    </p:spTree>
    <p:extLst>
      <p:ext uri="{BB962C8B-B14F-4D97-AF65-F5344CB8AC3E}">
        <p14:creationId xmlns:p14="http://schemas.microsoft.com/office/powerpoint/2010/main" val="45145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Evolve a culture of taking complaints seriously as part of normal Group activity.</a:t>
            </a:r>
          </a:p>
          <a:p>
            <a:endParaRPr lang="en-GB" dirty="0"/>
          </a:p>
          <a:p>
            <a:r>
              <a:rPr lang="en-GB" dirty="0"/>
              <a:t>By using the recording forms and flow charts it demonstrates a national approach to recording, investigating and monitoring trends within Groups and IAM RoadSmart. </a:t>
            </a:r>
          </a:p>
          <a:p>
            <a:endParaRPr lang="en-GB" dirty="0"/>
          </a:p>
          <a:p>
            <a:r>
              <a:rPr lang="en-GB" dirty="0"/>
              <a:t>It’s not acceptable to ignore complaints.</a:t>
            </a:r>
          </a:p>
          <a:p>
            <a:endParaRPr lang="en-GB" dirty="0"/>
          </a:p>
          <a:p>
            <a:r>
              <a:rPr lang="en-GB" dirty="0"/>
              <a:t>If attitudes, behaviours and values aren’t challenged this can lead to a cycle of people leaving, reputations being tarnished and a drop in morale and motivation. </a:t>
            </a:r>
          </a:p>
          <a:p>
            <a:endParaRPr lang="en-GB" dirty="0"/>
          </a:p>
          <a:p>
            <a:r>
              <a:rPr lang="en-GB" dirty="0"/>
              <a:t>Complaints from non-members are dealt with in the same way as those from members.</a:t>
            </a:r>
          </a:p>
        </p:txBody>
      </p:sp>
      <p:sp>
        <p:nvSpPr>
          <p:cNvPr id="4" name="Slide Number Placeholder 3"/>
          <p:cNvSpPr>
            <a:spLocks noGrp="1"/>
          </p:cNvSpPr>
          <p:nvPr>
            <p:ph type="sldNum" sz="quarter" idx="5"/>
          </p:nvPr>
        </p:nvSpPr>
        <p:spPr/>
        <p:txBody>
          <a:bodyPr/>
          <a:lstStyle/>
          <a:p>
            <a:fld id="{1E3D3E66-B559-4B62-AAE6-9259C05D0F8C}" type="slidenum">
              <a:rPr lang="en-GB" smtClean="0"/>
              <a:t>7</a:t>
            </a:fld>
            <a:endParaRPr lang="en-GB"/>
          </a:p>
        </p:txBody>
      </p:sp>
    </p:spTree>
    <p:extLst>
      <p:ext uri="{BB962C8B-B14F-4D97-AF65-F5344CB8AC3E}">
        <p14:creationId xmlns:p14="http://schemas.microsoft.com/office/powerpoint/2010/main" val="401150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Respect the person making the complaint – an acknowledgment of the issue, time taken to listen and an apology if required can sometimes be all that’s needed to resolve the matter. Half an hour of your time as soon as the complaint is received can prevent hours and hours of work caused by leaving a complaint to fester.   </a:t>
            </a:r>
          </a:p>
          <a:p>
            <a:endParaRPr lang="en-GB" dirty="0"/>
          </a:p>
          <a:p>
            <a:r>
              <a:rPr lang="en-GB" dirty="0"/>
              <a:t>Remember the person being complained about has the right to know there is a complaint made about them. In some cases this could prevent the issue escalating, sometimes the person complained of is it not aware of the impact their actions and behaviour has on others. If this is the case, remember to offer support and encouragement to make changes as part of your complaint resolution. </a:t>
            </a:r>
          </a:p>
          <a:p>
            <a:endParaRPr lang="en-GB" dirty="0"/>
          </a:p>
          <a:p>
            <a:r>
              <a:rPr lang="en-GB" dirty="0"/>
              <a:t>Dealing with complaints effectively, making changes where necessary to prevent a repeat or developing trend can only improve your group – invest time in your process, make sure you receive support and work as a team with your committee to manage complaints.  </a:t>
            </a:r>
          </a:p>
        </p:txBody>
      </p:sp>
      <p:sp>
        <p:nvSpPr>
          <p:cNvPr id="4" name="Slide Number Placeholder 3"/>
          <p:cNvSpPr>
            <a:spLocks noGrp="1"/>
          </p:cNvSpPr>
          <p:nvPr>
            <p:ph type="sldNum" sz="quarter" idx="5"/>
          </p:nvPr>
        </p:nvSpPr>
        <p:spPr/>
        <p:txBody>
          <a:bodyPr/>
          <a:lstStyle/>
          <a:p>
            <a:fld id="{1E3D3E66-B559-4B62-AAE6-9259C05D0F8C}" type="slidenum">
              <a:rPr lang="en-GB" smtClean="0"/>
              <a:t>8</a:t>
            </a:fld>
            <a:endParaRPr lang="en-GB"/>
          </a:p>
        </p:txBody>
      </p:sp>
    </p:spTree>
    <p:extLst>
      <p:ext uri="{BB962C8B-B14F-4D97-AF65-F5344CB8AC3E}">
        <p14:creationId xmlns:p14="http://schemas.microsoft.com/office/powerpoint/2010/main" val="163237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main point of informal resolution is to deal with things quickly, simply and effectively. </a:t>
            </a:r>
          </a:p>
          <a:p>
            <a:endParaRPr lang="en-GB" dirty="0"/>
          </a:p>
          <a:p>
            <a:r>
              <a:rPr lang="en-GB" dirty="0"/>
              <a:t>Be confident – your volunteers will feel valued and empowered if they know you take their concerns seriously. </a:t>
            </a:r>
          </a:p>
          <a:p>
            <a:endParaRPr lang="en-GB" dirty="0"/>
          </a:p>
          <a:p>
            <a:r>
              <a:rPr lang="en-GB" dirty="0"/>
              <a:t>Expect to receive complaints, it’s how you manage them that matters. </a:t>
            </a:r>
          </a:p>
          <a:p>
            <a:endParaRPr lang="en-GB" dirty="0"/>
          </a:p>
          <a:p>
            <a:r>
              <a:rPr lang="en-GB" dirty="0"/>
              <a:t>Review the culture within your group; do you have a supportive and positive environment?</a:t>
            </a:r>
          </a:p>
        </p:txBody>
      </p:sp>
      <p:sp>
        <p:nvSpPr>
          <p:cNvPr id="4" name="Slide Number Placeholder 3"/>
          <p:cNvSpPr>
            <a:spLocks noGrp="1"/>
          </p:cNvSpPr>
          <p:nvPr>
            <p:ph type="sldNum" sz="quarter" idx="5"/>
          </p:nvPr>
        </p:nvSpPr>
        <p:spPr/>
        <p:txBody>
          <a:bodyPr/>
          <a:lstStyle/>
          <a:p>
            <a:fld id="{1E3D3E66-B559-4B62-AAE6-9259C05D0F8C}" type="slidenum">
              <a:rPr lang="en-GB" smtClean="0"/>
              <a:t>9</a:t>
            </a:fld>
            <a:endParaRPr lang="en-GB"/>
          </a:p>
        </p:txBody>
      </p:sp>
    </p:spTree>
    <p:extLst>
      <p:ext uri="{BB962C8B-B14F-4D97-AF65-F5344CB8AC3E}">
        <p14:creationId xmlns:p14="http://schemas.microsoft.com/office/powerpoint/2010/main" val="2910665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iamroadsmart.com/" TargetMode="External"/><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hyperlink" Target="http://www.twitter.com/DriveforWor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points and title">
    <p:spTree>
      <p:nvGrpSpPr>
        <p:cNvPr id="1" name=""/>
        <p:cNvGrpSpPr/>
        <p:nvPr/>
      </p:nvGrpSpPr>
      <p:grpSpPr>
        <a:xfrm>
          <a:off x="0" y="0"/>
          <a:ext cx="0" cy="0"/>
          <a:chOff x="0" y="0"/>
          <a:chExt cx="0" cy="0"/>
        </a:xfrm>
      </p:grpSpPr>
      <p:sp>
        <p:nvSpPr>
          <p:cNvPr id="2" name="Title 1"/>
          <p:cNvSpPr>
            <a:spLocks noGrp="1"/>
          </p:cNvSpPr>
          <p:nvPr>
            <p:ph type="title"/>
          </p:nvPr>
        </p:nvSpPr>
        <p:spPr>
          <a:xfrm>
            <a:off x="483244" y="381350"/>
            <a:ext cx="7149096" cy="470784"/>
          </a:xfrm>
          <a:prstGeom prst="rect">
            <a:avLst/>
          </a:prstGeom>
        </p:spPr>
        <p:txBody>
          <a:bodyPr>
            <a:noAutofit/>
          </a:bodyPr>
          <a:lstStyle>
            <a:lvl1pPr>
              <a:defRPr sz="2000"/>
            </a:lvl1pPr>
          </a:lstStyle>
          <a:p>
            <a:r>
              <a:rPr lang="en-US"/>
              <a:t>Click to edit Master title style</a:t>
            </a:r>
            <a:endParaRPr lang="en-GB" dirty="0"/>
          </a:p>
        </p:txBody>
      </p:sp>
      <p:sp>
        <p:nvSpPr>
          <p:cNvPr id="7" name="Text Placeholder 6"/>
          <p:cNvSpPr>
            <a:spLocks noGrp="1"/>
          </p:cNvSpPr>
          <p:nvPr>
            <p:ph type="body" sz="quarter" idx="13" hasCustomPrompt="1"/>
          </p:nvPr>
        </p:nvSpPr>
        <p:spPr>
          <a:xfrm>
            <a:off x="480479" y="1592263"/>
            <a:ext cx="8219254" cy="4670628"/>
          </a:xfrm>
        </p:spPr>
        <p:txBody>
          <a:bodyPr>
            <a:noAutofit/>
          </a:bodyPr>
          <a:lstStyle>
            <a:lvl1pPr marL="174625" indent="-174625">
              <a:tabLst>
                <a:tab pos="174625" algn="l"/>
              </a:tabLst>
              <a:defRPr/>
            </a:lvl1pPr>
            <a:lvl2pPr marL="357188" indent="-177800">
              <a:buClr>
                <a:schemeClr val="tx2"/>
              </a:buClr>
              <a:tabLst>
                <a:tab pos="357188" algn="l"/>
              </a:tabLst>
              <a:defRPr sz="1350"/>
            </a:lvl2pPr>
            <a:lvl3pPr marL="531813" indent="-171450">
              <a:buFont typeface="Tahoma" panose="020B0604030504040204" pitchFamily="34" charset="0"/>
              <a:buChar char="-"/>
              <a:tabLst>
                <a:tab pos="534988" algn="l"/>
              </a:tabLst>
              <a:defRPr b="0">
                <a:solidFill>
                  <a:schemeClr val="tx2"/>
                </a:solidFill>
              </a:defRPr>
            </a:lvl3pPr>
          </a:lstStyle>
          <a:p>
            <a:pPr lvl="0"/>
            <a:r>
              <a:rPr lang="en-US" dirty="0"/>
              <a:t>Click to edit body text</a:t>
            </a:r>
          </a:p>
          <a:p>
            <a:pPr lvl="1"/>
            <a:r>
              <a:rPr lang="en-US" dirty="0"/>
              <a:t>Second level</a:t>
            </a:r>
          </a:p>
          <a:p>
            <a:pPr lvl="2"/>
            <a:r>
              <a:rPr lang="en-US" dirty="0"/>
              <a:t>Third level</a:t>
            </a:r>
            <a:endParaRPr lang="en-GB" dirty="0"/>
          </a:p>
        </p:txBody>
      </p:sp>
      <p:cxnSp>
        <p:nvCxnSpPr>
          <p:cNvPr id="20" name="Straight Connector 19"/>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7" name="Group 11"/>
          <p:cNvGrpSpPr/>
          <p:nvPr userDrawn="1"/>
        </p:nvGrpSpPr>
        <p:grpSpPr>
          <a:xfrm>
            <a:off x="-1620688" y="1073347"/>
            <a:ext cx="1548680" cy="2352531"/>
            <a:chOff x="6195941" y="562596"/>
            <a:chExt cx="1548680" cy="2352531"/>
          </a:xfrm>
        </p:grpSpPr>
        <p:grpSp>
          <p:nvGrpSpPr>
            <p:cNvPr id="18" name="Group 113"/>
            <p:cNvGrpSpPr/>
            <p:nvPr/>
          </p:nvGrpSpPr>
          <p:grpSpPr>
            <a:xfrm>
              <a:off x="6195941" y="832626"/>
              <a:ext cx="1548680" cy="2082501"/>
              <a:chOff x="-1872716" y="660661"/>
              <a:chExt cx="1548680" cy="1561878"/>
            </a:xfrm>
          </p:grpSpPr>
          <p:sp>
            <p:nvSpPr>
              <p:cNvPr id="23" name="TextBox 22"/>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4" name="Picture 23"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19" name="Group 120"/>
            <p:cNvGrpSpPr/>
            <p:nvPr/>
          </p:nvGrpSpPr>
          <p:grpSpPr>
            <a:xfrm>
              <a:off x="6303954" y="562596"/>
              <a:ext cx="540060" cy="540060"/>
              <a:chOff x="6303954" y="562596"/>
              <a:chExt cx="540060" cy="540060"/>
            </a:xfrm>
          </p:grpSpPr>
          <p:sp>
            <p:nvSpPr>
              <p:cNvPr id="21" name="Donut 20"/>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2" name="Picture 21"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26" name="Subtitle 2">
            <a:extLst>
              <a:ext uri="{FF2B5EF4-FFF2-40B4-BE49-F238E27FC236}">
                <a16:creationId xmlns:a16="http://schemas.microsoft.com/office/drawing/2014/main" id="{991D4BF2-8495-4158-8BC5-11E3DF3C0296}"/>
              </a:ext>
            </a:extLst>
          </p:cNvPr>
          <p:cNvSpPr>
            <a:spLocks noGrp="1"/>
          </p:cNvSpPr>
          <p:nvPr>
            <p:ph type="subTitle" idx="1" hasCustomPrompt="1"/>
          </p:nvPr>
        </p:nvSpPr>
        <p:spPr>
          <a:xfrm>
            <a:off x="483244" y="1022467"/>
            <a:ext cx="821648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subtitle</a:t>
            </a:r>
            <a:endParaRPr lang="en-GB" dirty="0"/>
          </a:p>
        </p:txBody>
      </p:sp>
      <p:pic>
        <p:nvPicPr>
          <p:cNvPr id="25" name="Picture 24">
            <a:extLst>
              <a:ext uri="{FF2B5EF4-FFF2-40B4-BE49-F238E27FC236}">
                <a16:creationId xmlns:a16="http://schemas.microsoft.com/office/drawing/2014/main" id="{2687A519-9C92-4326-B49D-55BDBE2DDC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1288" b="10908"/>
          <a:stretch/>
        </p:blipFill>
        <p:spPr>
          <a:xfrm>
            <a:off x="8041548" y="206700"/>
            <a:ext cx="670912" cy="522000"/>
          </a:xfrm>
          <a:prstGeom prst="rect">
            <a:avLst/>
          </a:prstGeom>
        </p:spPr>
      </p:pic>
      <p:sp>
        <p:nvSpPr>
          <p:cNvPr id="13" name="Text Placeholder 12">
            <a:extLst>
              <a:ext uri="{FF2B5EF4-FFF2-40B4-BE49-F238E27FC236}">
                <a16:creationId xmlns:a16="http://schemas.microsoft.com/office/drawing/2014/main" id="{2A39B97E-22CD-4701-B48B-5894158977D4}"/>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3208451943"/>
      </p:ext>
    </p:extLst>
  </p:cSld>
  <p:clrMapOvr>
    <a:masterClrMapping/>
  </p:clrMapOvr>
  <p:transition spd="med">
    <p:fade/>
  </p:transition>
  <p:extLst>
    <p:ext uri="{DCECCB84-F9BA-43D5-87BE-67443E8EF086}">
      <p15:sldGuideLst xmlns:p15="http://schemas.microsoft.com/office/powerpoint/2012/main">
        <p15:guide id="1" orient="horz" pos="232" userDrawn="1">
          <p15:clr>
            <a:srgbClr val="FBAE40"/>
          </p15:clr>
        </p15:guide>
        <p15:guide id="2" pos="5488" userDrawn="1">
          <p15:clr>
            <a:srgbClr val="FBAE40"/>
          </p15:clr>
        </p15:guide>
        <p15:guide id="3" orient="horz" pos="1003" userDrawn="1">
          <p15:clr>
            <a:srgbClr val="FBAE40"/>
          </p15:clr>
        </p15:guide>
        <p15:guide id="4" orient="horz" pos="640" userDrawn="1">
          <p15:clr>
            <a:srgbClr val="FBAE40"/>
          </p15:clr>
        </p15:guide>
        <p15:guide id="5" pos="4808" userDrawn="1">
          <p15:clr>
            <a:srgbClr val="FBAE40"/>
          </p15:clr>
        </p15:guide>
        <p15:guide id="6" orient="horz" pos="164" userDrawn="1">
          <p15:clr>
            <a:srgbClr val="FBAE40"/>
          </p15:clr>
        </p15:guide>
        <p15:guide id="7" pos="5057" userDrawn="1">
          <p15:clr>
            <a:srgbClr val="FBAE40"/>
          </p15:clr>
        </p15:guide>
        <p15:guide id="8" orient="horz" pos="414" userDrawn="1">
          <p15:clr>
            <a:srgbClr val="FBAE40"/>
          </p15:clr>
        </p15:guide>
        <p15:guide id="9" orient="horz" pos="39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white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userDrawn="1"/>
        </p:nvGrpSpPr>
        <p:grpSpPr>
          <a:xfrm>
            <a:off x="-1656692" y="1020720"/>
            <a:ext cx="1584684" cy="1756434"/>
            <a:chOff x="-1836712" y="2937191"/>
            <a:chExt cx="1584684" cy="1756434"/>
          </a:xfrm>
        </p:grpSpPr>
        <p:pic>
          <p:nvPicPr>
            <p:cNvPr id="16" name="Picture 15" descr="icon_camera_circle.png"/>
            <p:cNvPicPr>
              <a:picLocks noChangeAspect="1"/>
            </p:cNvPicPr>
            <p:nvPr/>
          </p:nvPicPr>
          <p:blipFill>
            <a:blip r:embed="rId3" cstate="print">
              <a:lum bright="-100000"/>
            </a:blip>
            <a:stretch>
              <a:fillRect/>
            </a:stretch>
          </p:blipFill>
          <p:spPr>
            <a:xfrm>
              <a:off x="-1728699" y="2937191"/>
              <a:ext cx="640111" cy="640111"/>
            </a:xfrm>
            <a:prstGeom prst="rect">
              <a:avLst/>
            </a:prstGeom>
            <a:noFill/>
            <a:ln>
              <a:noFill/>
            </a:ln>
          </p:spPr>
        </p:pic>
        <p:sp>
          <p:nvSpPr>
            <p:cNvPr id="17" name="TextBox 16"/>
            <p:cNvSpPr txBox="1"/>
            <p:nvPr/>
          </p:nvSpPr>
          <p:spPr>
            <a:xfrm>
              <a:off x="-1836712" y="3677962"/>
              <a:ext cx="1584684" cy="1015663"/>
            </a:xfrm>
            <a:prstGeom prst="rect">
              <a:avLst/>
            </a:prstGeom>
            <a:noFill/>
          </p:spPr>
          <p:txBody>
            <a:bodyPr wrap="square" lIns="0" tIns="0" rIns="0" bIns="0" rtlCol="0">
              <a:spAutoFit/>
            </a:bodyPr>
            <a:lstStyle/>
            <a:p>
              <a:r>
                <a:rPr lang="en-GB" sz="825" dirty="0">
                  <a:solidFill>
                    <a:srgbClr val="000000"/>
                  </a:solidFill>
                </a:rPr>
                <a:t>To edit the photographic image to the background.</a:t>
              </a:r>
            </a:p>
            <a:p>
              <a:r>
                <a:rPr lang="en-GB" sz="825" dirty="0">
                  <a:solidFill>
                    <a:srgbClr val="000000"/>
                  </a:solidFill>
                </a:rPr>
                <a:t>&gt;Right Click over slide</a:t>
              </a:r>
            </a:p>
            <a:p>
              <a:r>
                <a:rPr lang="en-GB" sz="825" dirty="0">
                  <a:solidFill>
                    <a:srgbClr val="000000"/>
                  </a:solidFill>
                </a:rPr>
                <a:t>&gt;format background</a:t>
              </a:r>
            </a:p>
            <a:p>
              <a:r>
                <a:rPr lang="en-GB" sz="825" dirty="0">
                  <a:solidFill>
                    <a:srgbClr val="000000"/>
                  </a:solidFill>
                </a:rPr>
                <a:t>&gt;fill</a:t>
              </a:r>
            </a:p>
            <a:p>
              <a:r>
                <a:rPr lang="en-GB" sz="825" dirty="0">
                  <a:solidFill>
                    <a:srgbClr val="000000"/>
                  </a:solidFill>
                </a:rPr>
                <a:t>&gt;picture or texture fill</a:t>
              </a:r>
            </a:p>
            <a:p>
              <a:r>
                <a:rPr lang="en-GB" sz="825" dirty="0">
                  <a:solidFill>
                    <a:srgbClr val="000000"/>
                  </a:solidFill>
                </a:rPr>
                <a:t>&gt;select image from  </a:t>
              </a:r>
              <a:br>
                <a:rPr lang="en-GB" sz="825" dirty="0">
                  <a:solidFill>
                    <a:srgbClr val="000000"/>
                  </a:solidFill>
                </a:rPr>
              </a:br>
              <a:r>
                <a:rPr lang="en-GB" sz="825" dirty="0">
                  <a:solidFill>
                    <a:srgbClr val="000000"/>
                  </a:solidFill>
                </a:rPr>
                <a:t>  your file</a:t>
              </a:r>
            </a:p>
          </p:txBody>
        </p:sp>
        <p:pic>
          <p:nvPicPr>
            <p:cNvPr id="18" name="Picture 17" descr="icon_information-white.png"/>
            <p:cNvPicPr>
              <a:picLocks noChangeAspect="1"/>
            </p:cNvPicPr>
            <p:nvPr/>
          </p:nvPicPr>
          <p:blipFill>
            <a:blip r:embed="rId4" cstate="print">
              <a:lum bright="-100000"/>
            </a:blip>
            <a:stretch>
              <a:fillRect/>
            </a:stretch>
          </p:blipFill>
          <p:spPr>
            <a:xfrm>
              <a:off x="-1728699" y="3245911"/>
              <a:ext cx="121592" cy="320113"/>
            </a:xfrm>
            <a:prstGeom prst="rect">
              <a:avLst/>
            </a:prstGeom>
          </p:spPr>
        </p:pic>
      </p:grpSp>
      <p:pic>
        <p:nvPicPr>
          <p:cNvPr id="11" name="Picture 10" descr="A close up of a logo&#10;&#10;Description automatically generated">
            <a:extLst>
              <a:ext uri="{FF2B5EF4-FFF2-40B4-BE49-F238E27FC236}">
                <a16:creationId xmlns:a16="http://schemas.microsoft.com/office/drawing/2014/main" id="{4FEB9D33-501F-4629-8C9C-13D7860C8C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13" name="Text Placeholder 12">
            <a:extLst>
              <a:ext uri="{FF2B5EF4-FFF2-40B4-BE49-F238E27FC236}">
                <a16:creationId xmlns:a16="http://schemas.microsoft.com/office/drawing/2014/main" id="{5909B936-4C08-4E70-9216-C3DD84C4E2E8}"/>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247709449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grey text box (left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1818003" y="2641434"/>
            <a:ext cx="5508625" cy="1506732"/>
          </a:xfrm>
          <a:solidFill>
            <a:srgbClr val="2C3D4A">
              <a:alpha val="80000"/>
            </a:srgbClr>
          </a:solidFill>
        </p:spPr>
        <p:txBody>
          <a:bodyPr wrap="square" lIns="270000" tIns="270000" rIns="720000" bIns="450000" anchor="ctr">
            <a:spAutoFit/>
          </a:bodyPr>
          <a:lstStyle>
            <a:lvl1pPr marL="0" indent="0">
              <a:buNone/>
              <a:defRPr b="0">
                <a:solidFill>
                  <a:schemeClr val="bg1"/>
                </a:solidFill>
              </a:defRPr>
            </a:lvl1pPr>
            <a:lvl2pPr>
              <a:defRPr sz="1350">
                <a:solidFill>
                  <a:schemeClr val="bg1"/>
                </a:solidFill>
              </a:defRPr>
            </a:lvl2pPr>
            <a:lvl3pPr>
              <a:defRPr/>
            </a:lvl3pPr>
            <a:lvl4pPr>
              <a:defRPr>
                <a:solidFill>
                  <a:schemeClr val="bg1"/>
                </a:solidFill>
              </a:defRPr>
            </a:lvl4pPr>
          </a:lstStyle>
          <a:p>
            <a:pPr lvl="0"/>
            <a:r>
              <a:rPr lang="en-US" dirty="0"/>
              <a:t>Click to edit body text</a:t>
            </a:r>
          </a:p>
          <a:p>
            <a:pPr lvl="1"/>
            <a:r>
              <a:rPr lang="en-US" dirty="0"/>
              <a:t>Second level</a:t>
            </a:r>
          </a:p>
          <a:p>
            <a:pPr lvl="2"/>
            <a:r>
              <a:rPr lang="en-US" dirty="0"/>
              <a:t> Third level</a:t>
            </a:r>
            <a:endParaRPr lang="en-GB" dirty="0"/>
          </a:p>
        </p:txBody>
      </p:sp>
      <p:grpSp>
        <p:nvGrpSpPr>
          <p:cNvPr id="19" name="Group 18"/>
          <p:cNvGrpSpPr/>
          <p:nvPr userDrawn="1"/>
        </p:nvGrpSpPr>
        <p:grpSpPr>
          <a:xfrm>
            <a:off x="9208302" y="1020720"/>
            <a:ext cx="1584684" cy="1756434"/>
            <a:chOff x="-1836712" y="2937191"/>
            <a:chExt cx="1584684" cy="1756434"/>
          </a:xfrm>
        </p:grpSpPr>
        <p:pic>
          <p:nvPicPr>
            <p:cNvPr id="20" name="Picture 19" descr="icon_camera_circle.png"/>
            <p:cNvPicPr>
              <a:picLocks noChangeAspect="1"/>
            </p:cNvPicPr>
            <p:nvPr/>
          </p:nvPicPr>
          <p:blipFill>
            <a:blip r:embed="rId3" cstate="print">
              <a:lum bright="-100000"/>
            </a:blip>
            <a:stretch>
              <a:fillRect/>
            </a:stretch>
          </p:blipFill>
          <p:spPr>
            <a:xfrm>
              <a:off x="-1728699" y="2937191"/>
              <a:ext cx="640111" cy="640111"/>
            </a:xfrm>
            <a:prstGeom prst="rect">
              <a:avLst/>
            </a:prstGeom>
            <a:noFill/>
            <a:ln>
              <a:noFill/>
            </a:ln>
          </p:spPr>
        </p:pic>
        <p:sp>
          <p:nvSpPr>
            <p:cNvPr id="21" name="TextBox 20"/>
            <p:cNvSpPr txBox="1"/>
            <p:nvPr/>
          </p:nvSpPr>
          <p:spPr>
            <a:xfrm>
              <a:off x="-1836712" y="3677962"/>
              <a:ext cx="1584684" cy="1015663"/>
            </a:xfrm>
            <a:prstGeom prst="rect">
              <a:avLst/>
            </a:prstGeom>
            <a:noFill/>
          </p:spPr>
          <p:txBody>
            <a:bodyPr wrap="square" lIns="0" tIns="0" rIns="0" bIns="0" rtlCol="0">
              <a:spAutoFit/>
            </a:bodyPr>
            <a:lstStyle/>
            <a:p>
              <a:r>
                <a:rPr lang="en-GB" sz="825" dirty="0">
                  <a:solidFill>
                    <a:srgbClr val="000000"/>
                  </a:solidFill>
                </a:rPr>
                <a:t>To edit the photographic image to the background.</a:t>
              </a:r>
            </a:p>
            <a:p>
              <a:r>
                <a:rPr lang="en-GB" sz="825" dirty="0">
                  <a:solidFill>
                    <a:srgbClr val="000000"/>
                  </a:solidFill>
                </a:rPr>
                <a:t>&gt;Right Click over slide</a:t>
              </a:r>
            </a:p>
            <a:p>
              <a:r>
                <a:rPr lang="en-GB" sz="825" dirty="0">
                  <a:solidFill>
                    <a:srgbClr val="000000"/>
                  </a:solidFill>
                </a:rPr>
                <a:t>&gt;format background</a:t>
              </a:r>
            </a:p>
            <a:p>
              <a:r>
                <a:rPr lang="en-GB" sz="825" dirty="0">
                  <a:solidFill>
                    <a:srgbClr val="000000"/>
                  </a:solidFill>
                </a:rPr>
                <a:t>&gt;fill</a:t>
              </a:r>
            </a:p>
            <a:p>
              <a:r>
                <a:rPr lang="en-GB" sz="825" dirty="0">
                  <a:solidFill>
                    <a:srgbClr val="000000"/>
                  </a:solidFill>
                </a:rPr>
                <a:t>&gt;picture or texture fill</a:t>
              </a:r>
            </a:p>
            <a:p>
              <a:r>
                <a:rPr lang="en-GB" sz="825" dirty="0">
                  <a:solidFill>
                    <a:srgbClr val="000000"/>
                  </a:solidFill>
                </a:rPr>
                <a:t>&gt;select image from  </a:t>
              </a:r>
              <a:br>
                <a:rPr lang="en-GB" sz="825" dirty="0">
                  <a:solidFill>
                    <a:srgbClr val="000000"/>
                  </a:solidFill>
                </a:rPr>
              </a:br>
              <a:r>
                <a:rPr lang="en-GB" sz="825" dirty="0">
                  <a:solidFill>
                    <a:srgbClr val="000000"/>
                  </a:solidFill>
                </a:rPr>
                <a:t>  your file</a:t>
              </a:r>
            </a:p>
          </p:txBody>
        </p:sp>
        <p:pic>
          <p:nvPicPr>
            <p:cNvPr id="22" name="Picture 21" descr="icon_information-white.png"/>
            <p:cNvPicPr>
              <a:picLocks noChangeAspect="1"/>
            </p:cNvPicPr>
            <p:nvPr/>
          </p:nvPicPr>
          <p:blipFill>
            <a:blip r:embed="rId4" cstate="print">
              <a:lum bright="-100000"/>
            </a:blip>
            <a:stretch>
              <a:fillRect/>
            </a:stretch>
          </p:blipFill>
          <p:spPr>
            <a:xfrm>
              <a:off x="-1728699" y="3245911"/>
              <a:ext cx="121592" cy="320113"/>
            </a:xfrm>
            <a:prstGeom prst="rect">
              <a:avLst/>
            </a:prstGeom>
          </p:spPr>
        </p:pic>
      </p:grpSp>
      <p:grpSp>
        <p:nvGrpSpPr>
          <p:cNvPr id="23" name="Group 11"/>
          <p:cNvGrpSpPr/>
          <p:nvPr userDrawn="1"/>
        </p:nvGrpSpPr>
        <p:grpSpPr>
          <a:xfrm>
            <a:off x="-1620688" y="1073347"/>
            <a:ext cx="1548680" cy="2352531"/>
            <a:chOff x="6195941" y="562596"/>
            <a:chExt cx="1548680" cy="2352531"/>
          </a:xfrm>
        </p:grpSpPr>
        <p:grpSp>
          <p:nvGrpSpPr>
            <p:cNvPr id="24" name="Group 113"/>
            <p:cNvGrpSpPr/>
            <p:nvPr/>
          </p:nvGrpSpPr>
          <p:grpSpPr>
            <a:xfrm>
              <a:off x="6195941" y="832626"/>
              <a:ext cx="1548680" cy="2082501"/>
              <a:chOff x="-1872716" y="660661"/>
              <a:chExt cx="1548680" cy="1561878"/>
            </a:xfrm>
          </p:grpSpPr>
          <p:sp>
            <p:nvSpPr>
              <p:cNvPr id="39" name="TextBox 38"/>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40" name="Picture 39" descr="icon_information-white.png"/>
              <p:cNvPicPr>
                <a:picLocks noChangeAspect="1"/>
              </p:cNvPicPr>
              <p:nvPr/>
            </p:nvPicPr>
            <p:blipFill>
              <a:blip r:embed="rId4"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37" name="Donut 36"/>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38" name="Picture 37" descr="increase_indent.png"/>
              <p:cNvPicPr>
                <a:picLocks noChangeAspect="1"/>
              </p:cNvPicPr>
              <p:nvPr/>
            </p:nvPicPr>
            <p:blipFill>
              <a:blip r:embed="rId5" cstate="print">
                <a:lum bright="-100000"/>
              </a:blip>
              <a:stretch>
                <a:fillRect/>
              </a:stretch>
            </p:blipFill>
            <p:spPr>
              <a:xfrm>
                <a:off x="6425212" y="679422"/>
                <a:ext cx="317520" cy="317520"/>
              </a:xfrm>
              <a:prstGeom prst="rect">
                <a:avLst/>
              </a:prstGeom>
            </p:spPr>
          </p:pic>
        </p:grpSp>
      </p:grpSp>
      <p:pic>
        <p:nvPicPr>
          <p:cNvPr id="18" name="Picture 17" descr="A close up of a logo&#10;&#10;Description automatically generated">
            <a:extLst>
              <a:ext uri="{FF2B5EF4-FFF2-40B4-BE49-F238E27FC236}">
                <a16:creationId xmlns:a16="http://schemas.microsoft.com/office/drawing/2014/main" id="{609A4989-5679-486A-BC3E-CDC4914E95D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28" name="Text Placeholder 12">
            <a:extLst>
              <a:ext uri="{FF2B5EF4-FFF2-40B4-BE49-F238E27FC236}">
                <a16:creationId xmlns:a16="http://schemas.microsoft.com/office/drawing/2014/main" id="{13B6DDB9-DCC1-4849-B04C-E7E7DF163E12}"/>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381704449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grey text box (centre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1818003" y="2548835"/>
            <a:ext cx="5508625"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 Third level</a:t>
            </a:r>
            <a:endParaRPr lang="en-GB" dirty="0"/>
          </a:p>
        </p:txBody>
      </p:sp>
      <p:grpSp>
        <p:nvGrpSpPr>
          <p:cNvPr id="19" name="Group 11"/>
          <p:cNvGrpSpPr/>
          <p:nvPr userDrawn="1"/>
        </p:nvGrpSpPr>
        <p:grpSpPr>
          <a:xfrm>
            <a:off x="-1620688" y="1073347"/>
            <a:ext cx="1548680" cy="2352531"/>
            <a:chOff x="6195941" y="562596"/>
            <a:chExt cx="1548680" cy="2352531"/>
          </a:xfrm>
        </p:grpSpPr>
        <p:grpSp>
          <p:nvGrpSpPr>
            <p:cNvPr id="20" name="Group 113"/>
            <p:cNvGrpSpPr/>
            <p:nvPr/>
          </p:nvGrpSpPr>
          <p:grpSpPr>
            <a:xfrm>
              <a:off x="6195941" y="832626"/>
              <a:ext cx="1548680" cy="2082501"/>
              <a:chOff x="-1872716" y="660661"/>
              <a:chExt cx="1548680" cy="1561878"/>
            </a:xfrm>
          </p:grpSpPr>
          <p:sp>
            <p:nvSpPr>
              <p:cNvPr id="24" name="TextBox 23"/>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9208302" y="1020720"/>
            <a:ext cx="1584684"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dirty="0">
                  <a:solidFill>
                    <a:srgbClr val="000000"/>
                  </a:solidFill>
                </a:rPr>
                <a:t>To edit the photographic image to the background.</a:t>
              </a:r>
            </a:p>
            <a:p>
              <a:r>
                <a:rPr lang="en-GB" sz="825" dirty="0">
                  <a:solidFill>
                    <a:srgbClr val="000000"/>
                  </a:solidFill>
                </a:rPr>
                <a:t>&gt;Right Click over slide</a:t>
              </a:r>
            </a:p>
            <a:p>
              <a:r>
                <a:rPr lang="en-GB" sz="825" dirty="0">
                  <a:solidFill>
                    <a:srgbClr val="000000"/>
                  </a:solidFill>
                </a:rPr>
                <a:t>&gt;format background</a:t>
              </a:r>
            </a:p>
            <a:p>
              <a:r>
                <a:rPr lang="en-GB" sz="825" dirty="0">
                  <a:solidFill>
                    <a:srgbClr val="000000"/>
                  </a:solidFill>
                </a:rPr>
                <a:t>&gt;fill</a:t>
              </a:r>
            </a:p>
            <a:p>
              <a:r>
                <a:rPr lang="en-GB" sz="825" dirty="0">
                  <a:solidFill>
                    <a:srgbClr val="000000"/>
                  </a:solidFill>
                </a:rPr>
                <a:t>&gt;picture or texture fill</a:t>
              </a:r>
            </a:p>
            <a:p>
              <a:r>
                <a:rPr lang="en-GB" sz="825" dirty="0">
                  <a:solidFill>
                    <a:srgbClr val="000000"/>
                  </a:solidFill>
                </a:rPr>
                <a:t>&gt;select image from  </a:t>
              </a:r>
              <a:br>
                <a:rPr lang="en-GB" sz="825" dirty="0">
                  <a:solidFill>
                    <a:srgbClr val="000000"/>
                  </a:solidFill>
                </a:rPr>
              </a:br>
              <a:r>
                <a:rPr lang="en-GB" sz="825" dirty="0">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86CA4AB5-C563-41A9-86E7-996D357F55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33" name="Text Placeholder 12">
            <a:extLst>
              <a:ext uri="{FF2B5EF4-FFF2-40B4-BE49-F238E27FC236}">
                <a16:creationId xmlns:a16="http://schemas.microsoft.com/office/drawing/2014/main" id="{4F01072B-A8B6-4AA1-B312-31DF383B2AC0}"/>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364142330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ue grey text box (centre align) and ima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1818003" y="2548835"/>
            <a:ext cx="5508625"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 Third level</a:t>
            </a:r>
            <a:endParaRPr lang="en-GB" dirty="0"/>
          </a:p>
        </p:txBody>
      </p:sp>
      <p:grpSp>
        <p:nvGrpSpPr>
          <p:cNvPr id="19" name="Group 11"/>
          <p:cNvGrpSpPr/>
          <p:nvPr userDrawn="1"/>
        </p:nvGrpSpPr>
        <p:grpSpPr>
          <a:xfrm>
            <a:off x="-1620688" y="1073347"/>
            <a:ext cx="1548680" cy="2352531"/>
            <a:chOff x="6195941" y="562596"/>
            <a:chExt cx="1548680" cy="2352531"/>
          </a:xfrm>
        </p:grpSpPr>
        <p:grpSp>
          <p:nvGrpSpPr>
            <p:cNvPr id="20" name="Group 113"/>
            <p:cNvGrpSpPr/>
            <p:nvPr/>
          </p:nvGrpSpPr>
          <p:grpSpPr>
            <a:xfrm>
              <a:off x="6195941" y="832626"/>
              <a:ext cx="1548680" cy="2082501"/>
              <a:chOff x="-1872716" y="660661"/>
              <a:chExt cx="1548680" cy="1561878"/>
            </a:xfrm>
          </p:grpSpPr>
          <p:sp>
            <p:nvSpPr>
              <p:cNvPr id="24" name="TextBox 23"/>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9208302" y="1020720"/>
            <a:ext cx="1584684"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dirty="0">
                  <a:solidFill>
                    <a:srgbClr val="000000"/>
                  </a:solidFill>
                </a:rPr>
                <a:t>To edit the photographic image to the background.</a:t>
              </a:r>
            </a:p>
            <a:p>
              <a:r>
                <a:rPr lang="en-GB" sz="825" dirty="0">
                  <a:solidFill>
                    <a:srgbClr val="000000"/>
                  </a:solidFill>
                </a:rPr>
                <a:t>&gt;Right Click over slide</a:t>
              </a:r>
            </a:p>
            <a:p>
              <a:r>
                <a:rPr lang="en-GB" sz="825" dirty="0">
                  <a:solidFill>
                    <a:srgbClr val="000000"/>
                  </a:solidFill>
                </a:rPr>
                <a:t>&gt;format background</a:t>
              </a:r>
            </a:p>
            <a:p>
              <a:r>
                <a:rPr lang="en-GB" sz="825" dirty="0">
                  <a:solidFill>
                    <a:srgbClr val="000000"/>
                  </a:solidFill>
                </a:rPr>
                <a:t>&gt;fill</a:t>
              </a:r>
            </a:p>
            <a:p>
              <a:r>
                <a:rPr lang="en-GB" sz="825" dirty="0">
                  <a:solidFill>
                    <a:srgbClr val="000000"/>
                  </a:solidFill>
                </a:rPr>
                <a:t>&gt;picture or texture fill</a:t>
              </a:r>
            </a:p>
            <a:p>
              <a:r>
                <a:rPr lang="en-GB" sz="825" dirty="0">
                  <a:solidFill>
                    <a:srgbClr val="000000"/>
                  </a:solidFill>
                </a:rPr>
                <a:t>&gt;select image from  </a:t>
              </a:r>
              <a:br>
                <a:rPr lang="en-GB" sz="825" dirty="0">
                  <a:solidFill>
                    <a:srgbClr val="000000"/>
                  </a:solidFill>
                </a:rPr>
              </a:br>
              <a:r>
                <a:rPr lang="en-GB" sz="825" dirty="0">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86CA4AB5-C563-41A9-86E7-996D357F55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27" name="Text Placeholder 12">
            <a:extLst>
              <a:ext uri="{FF2B5EF4-FFF2-40B4-BE49-F238E27FC236}">
                <a16:creationId xmlns:a16="http://schemas.microsoft.com/office/drawing/2014/main" id="{83E61202-DF3D-4E24-9722-3277FA6A6330}"/>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316416889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ue grey text box (centre align) and ima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1818003" y="2548835"/>
            <a:ext cx="5508625"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 Third level</a:t>
            </a:r>
            <a:endParaRPr lang="en-GB" dirty="0"/>
          </a:p>
        </p:txBody>
      </p:sp>
      <p:grpSp>
        <p:nvGrpSpPr>
          <p:cNvPr id="19" name="Group 11"/>
          <p:cNvGrpSpPr/>
          <p:nvPr userDrawn="1"/>
        </p:nvGrpSpPr>
        <p:grpSpPr>
          <a:xfrm>
            <a:off x="-1620688" y="1073347"/>
            <a:ext cx="1548680" cy="2352531"/>
            <a:chOff x="6195941" y="562596"/>
            <a:chExt cx="1548680" cy="2352531"/>
          </a:xfrm>
        </p:grpSpPr>
        <p:grpSp>
          <p:nvGrpSpPr>
            <p:cNvPr id="20" name="Group 113"/>
            <p:cNvGrpSpPr/>
            <p:nvPr/>
          </p:nvGrpSpPr>
          <p:grpSpPr>
            <a:xfrm>
              <a:off x="6195941" y="832626"/>
              <a:ext cx="1548680" cy="2082501"/>
              <a:chOff x="-1872716" y="660661"/>
              <a:chExt cx="1548680" cy="1561878"/>
            </a:xfrm>
          </p:grpSpPr>
          <p:sp>
            <p:nvSpPr>
              <p:cNvPr id="24" name="TextBox 23"/>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9208302" y="1020720"/>
            <a:ext cx="1584684"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dirty="0">
                  <a:solidFill>
                    <a:srgbClr val="000000"/>
                  </a:solidFill>
                </a:rPr>
                <a:t>To edit the photographic image to the background.</a:t>
              </a:r>
            </a:p>
            <a:p>
              <a:r>
                <a:rPr lang="en-GB" sz="825" dirty="0">
                  <a:solidFill>
                    <a:srgbClr val="000000"/>
                  </a:solidFill>
                </a:rPr>
                <a:t>&gt;Right Click over slide</a:t>
              </a:r>
            </a:p>
            <a:p>
              <a:r>
                <a:rPr lang="en-GB" sz="825" dirty="0">
                  <a:solidFill>
                    <a:srgbClr val="000000"/>
                  </a:solidFill>
                </a:rPr>
                <a:t>&gt;format background</a:t>
              </a:r>
            </a:p>
            <a:p>
              <a:r>
                <a:rPr lang="en-GB" sz="825" dirty="0">
                  <a:solidFill>
                    <a:srgbClr val="000000"/>
                  </a:solidFill>
                </a:rPr>
                <a:t>&gt;fill</a:t>
              </a:r>
            </a:p>
            <a:p>
              <a:r>
                <a:rPr lang="en-GB" sz="825" dirty="0">
                  <a:solidFill>
                    <a:srgbClr val="000000"/>
                  </a:solidFill>
                </a:rPr>
                <a:t>&gt;picture or texture fill</a:t>
              </a:r>
            </a:p>
            <a:p>
              <a:r>
                <a:rPr lang="en-GB" sz="825" dirty="0">
                  <a:solidFill>
                    <a:srgbClr val="000000"/>
                  </a:solidFill>
                </a:rPr>
                <a:t>&gt;select image from  </a:t>
              </a:r>
              <a:br>
                <a:rPr lang="en-GB" sz="825" dirty="0">
                  <a:solidFill>
                    <a:srgbClr val="000000"/>
                  </a:solidFill>
                </a:rPr>
              </a:br>
              <a:r>
                <a:rPr lang="en-GB" sz="825" dirty="0">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86CA4AB5-C563-41A9-86E7-996D357F55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17" name="Text Placeholder 12">
            <a:extLst>
              <a:ext uri="{FF2B5EF4-FFF2-40B4-BE49-F238E27FC236}">
                <a16:creationId xmlns:a16="http://schemas.microsoft.com/office/drawing/2014/main" id="{3869291B-4D01-417D-BD8E-F7018E9AFF4E}"/>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195940221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ue grey text box (centre align) and ima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1818003" y="2548835"/>
            <a:ext cx="5508625"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 Third level</a:t>
            </a:r>
            <a:endParaRPr lang="en-GB" dirty="0"/>
          </a:p>
        </p:txBody>
      </p:sp>
      <p:grpSp>
        <p:nvGrpSpPr>
          <p:cNvPr id="19" name="Group 11"/>
          <p:cNvGrpSpPr/>
          <p:nvPr userDrawn="1"/>
        </p:nvGrpSpPr>
        <p:grpSpPr>
          <a:xfrm>
            <a:off x="-1620688" y="1073347"/>
            <a:ext cx="1548680" cy="2352531"/>
            <a:chOff x="6195941" y="562596"/>
            <a:chExt cx="1548680" cy="2352531"/>
          </a:xfrm>
        </p:grpSpPr>
        <p:grpSp>
          <p:nvGrpSpPr>
            <p:cNvPr id="20" name="Group 113"/>
            <p:cNvGrpSpPr/>
            <p:nvPr/>
          </p:nvGrpSpPr>
          <p:grpSpPr>
            <a:xfrm>
              <a:off x="6195941" y="832626"/>
              <a:ext cx="1548680" cy="2082501"/>
              <a:chOff x="-1872716" y="660661"/>
              <a:chExt cx="1548680" cy="1561878"/>
            </a:xfrm>
          </p:grpSpPr>
          <p:sp>
            <p:nvSpPr>
              <p:cNvPr id="24" name="TextBox 23"/>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9208302" y="1020720"/>
            <a:ext cx="1584684"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dirty="0">
                  <a:solidFill>
                    <a:srgbClr val="000000"/>
                  </a:solidFill>
                </a:rPr>
                <a:t>To edit the photographic image to the background.</a:t>
              </a:r>
            </a:p>
            <a:p>
              <a:r>
                <a:rPr lang="en-GB" sz="825" dirty="0">
                  <a:solidFill>
                    <a:srgbClr val="000000"/>
                  </a:solidFill>
                </a:rPr>
                <a:t>&gt;Right Click over slide</a:t>
              </a:r>
            </a:p>
            <a:p>
              <a:r>
                <a:rPr lang="en-GB" sz="825" dirty="0">
                  <a:solidFill>
                    <a:srgbClr val="000000"/>
                  </a:solidFill>
                </a:rPr>
                <a:t>&gt;format background</a:t>
              </a:r>
            </a:p>
            <a:p>
              <a:r>
                <a:rPr lang="en-GB" sz="825" dirty="0">
                  <a:solidFill>
                    <a:srgbClr val="000000"/>
                  </a:solidFill>
                </a:rPr>
                <a:t>&gt;fill</a:t>
              </a:r>
            </a:p>
            <a:p>
              <a:r>
                <a:rPr lang="en-GB" sz="825" dirty="0">
                  <a:solidFill>
                    <a:srgbClr val="000000"/>
                  </a:solidFill>
                </a:rPr>
                <a:t>&gt;picture or texture fill</a:t>
              </a:r>
            </a:p>
            <a:p>
              <a:r>
                <a:rPr lang="en-GB" sz="825" dirty="0">
                  <a:solidFill>
                    <a:srgbClr val="000000"/>
                  </a:solidFill>
                </a:rPr>
                <a:t>&gt;select image from  </a:t>
              </a:r>
              <a:br>
                <a:rPr lang="en-GB" sz="825" dirty="0">
                  <a:solidFill>
                    <a:srgbClr val="000000"/>
                  </a:solidFill>
                </a:rPr>
              </a:br>
              <a:r>
                <a:rPr lang="en-GB" sz="825" dirty="0">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86CA4AB5-C563-41A9-86E7-996D357F55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17" name="Text Placeholder 12">
            <a:extLst>
              <a:ext uri="{FF2B5EF4-FFF2-40B4-BE49-F238E27FC236}">
                <a16:creationId xmlns:a16="http://schemas.microsoft.com/office/drawing/2014/main" id="{C2A50FD2-1B9F-43C4-8C7D-04BA1E905E01}"/>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1952271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ue grey text box (centre align) and ima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1818003" y="2548835"/>
            <a:ext cx="5508625"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 Third level</a:t>
            </a:r>
            <a:endParaRPr lang="en-GB" dirty="0"/>
          </a:p>
        </p:txBody>
      </p:sp>
      <p:grpSp>
        <p:nvGrpSpPr>
          <p:cNvPr id="19" name="Group 11"/>
          <p:cNvGrpSpPr/>
          <p:nvPr userDrawn="1"/>
        </p:nvGrpSpPr>
        <p:grpSpPr>
          <a:xfrm>
            <a:off x="-1620688" y="1073347"/>
            <a:ext cx="1548680" cy="2352531"/>
            <a:chOff x="6195941" y="562596"/>
            <a:chExt cx="1548680" cy="2352531"/>
          </a:xfrm>
        </p:grpSpPr>
        <p:grpSp>
          <p:nvGrpSpPr>
            <p:cNvPr id="20" name="Group 113"/>
            <p:cNvGrpSpPr/>
            <p:nvPr/>
          </p:nvGrpSpPr>
          <p:grpSpPr>
            <a:xfrm>
              <a:off x="6195941" y="832626"/>
              <a:ext cx="1548680" cy="2082501"/>
              <a:chOff x="-1872716" y="660661"/>
              <a:chExt cx="1548680" cy="1561878"/>
            </a:xfrm>
          </p:grpSpPr>
          <p:sp>
            <p:nvSpPr>
              <p:cNvPr id="24" name="TextBox 23"/>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9208302" y="1020720"/>
            <a:ext cx="1584684"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dirty="0">
                  <a:solidFill>
                    <a:srgbClr val="000000"/>
                  </a:solidFill>
                </a:rPr>
                <a:t>To edit the photographic image to the background.</a:t>
              </a:r>
            </a:p>
            <a:p>
              <a:r>
                <a:rPr lang="en-GB" sz="825" dirty="0">
                  <a:solidFill>
                    <a:srgbClr val="000000"/>
                  </a:solidFill>
                </a:rPr>
                <a:t>&gt;Right Click over slide</a:t>
              </a:r>
            </a:p>
            <a:p>
              <a:r>
                <a:rPr lang="en-GB" sz="825" dirty="0">
                  <a:solidFill>
                    <a:srgbClr val="000000"/>
                  </a:solidFill>
                </a:rPr>
                <a:t>&gt;format background</a:t>
              </a:r>
            </a:p>
            <a:p>
              <a:r>
                <a:rPr lang="en-GB" sz="825" dirty="0">
                  <a:solidFill>
                    <a:srgbClr val="000000"/>
                  </a:solidFill>
                </a:rPr>
                <a:t>&gt;fill</a:t>
              </a:r>
            </a:p>
            <a:p>
              <a:r>
                <a:rPr lang="en-GB" sz="825" dirty="0">
                  <a:solidFill>
                    <a:srgbClr val="000000"/>
                  </a:solidFill>
                </a:rPr>
                <a:t>&gt;picture or texture fill</a:t>
              </a:r>
            </a:p>
            <a:p>
              <a:r>
                <a:rPr lang="en-GB" sz="825" dirty="0">
                  <a:solidFill>
                    <a:srgbClr val="000000"/>
                  </a:solidFill>
                </a:rPr>
                <a:t>&gt;select image from  </a:t>
              </a:r>
              <a:br>
                <a:rPr lang="en-GB" sz="825" dirty="0">
                  <a:solidFill>
                    <a:srgbClr val="000000"/>
                  </a:solidFill>
                </a:rPr>
              </a:br>
              <a:r>
                <a:rPr lang="en-GB" sz="825" dirty="0">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86CA4AB5-C563-41A9-86E7-996D357F55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17" name="Text Placeholder 12">
            <a:extLst>
              <a:ext uri="{FF2B5EF4-FFF2-40B4-BE49-F238E27FC236}">
                <a16:creationId xmlns:a16="http://schemas.microsoft.com/office/drawing/2014/main" id="{F4D93AB0-380A-4C08-BA39-AC528C80ABEB}"/>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245707075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closing slide">
    <p:spTree>
      <p:nvGrpSpPr>
        <p:cNvPr id="1" name=""/>
        <p:cNvGrpSpPr/>
        <p:nvPr/>
      </p:nvGrpSpPr>
      <p:grpSpPr>
        <a:xfrm>
          <a:off x="0" y="0"/>
          <a:ext cx="0" cy="0"/>
          <a:chOff x="0" y="0"/>
          <a:chExt cx="0" cy="0"/>
        </a:xfrm>
      </p:grpSpPr>
      <p:sp>
        <p:nvSpPr>
          <p:cNvPr id="9" name="Rectangle 8"/>
          <p:cNvSpPr/>
          <p:nvPr userDrawn="1"/>
        </p:nvSpPr>
        <p:spPr>
          <a:xfrm>
            <a:off x="508" y="0"/>
            <a:ext cx="91434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79" y="4"/>
            <a:ext cx="9143245" cy="6113783"/>
          </a:xfrm>
          <a:prstGeom prst="rect">
            <a:avLst/>
          </a:prstGeom>
        </p:spPr>
      </p:pic>
      <p:sp>
        <p:nvSpPr>
          <p:cNvPr id="11" name="TextBox 10"/>
          <p:cNvSpPr txBox="1"/>
          <p:nvPr userDrawn="1"/>
        </p:nvSpPr>
        <p:spPr>
          <a:xfrm>
            <a:off x="492808" y="3096502"/>
            <a:ext cx="3466727" cy="738664"/>
          </a:xfrm>
          <a:prstGeom prst="rect">
            <a:avLst/>
          </a:prstGeom>
          <a:noFill/>
        </p:spPr>
        <p:txBody>
          <a:bodyPr wrap="square" lIns="0" tIns="0" rIns="0" bIns="0" rtlCol="0">
            <a:spAutoFit/>
          </a:bodyPr>
          <a:lstStyle/>
          <a:p>
            <a:r>
              <a:rPr lang="en-GB" sz="1200" dirty="0">
                <a:solidFill>
                  <a:prstClr val="white"/>
                </a:solidFill>
              </a:rPr>
              <a:t>IAM RoadSmart</a:t>
            </a:r>
          </a:p>
          <a:p>
            <a:endParaRPr lang="en-GB" sz="1200" dirty="0">
              <a:solidFill>
                <a:prstClr val="white"/>
              </a:solidFill>
            </a:endParaRPr>
          </a:p>
          <a:p>
            <a:r>
              <a:rPr lang="en-GB" sz="1200" dirty="0">
                <a:solidFill>
                  <a:prstClr val="white"/>
                </a:solidFill>
              </a:rPr>
              <a:t>www.iamroadsmart.com</a:t>
            </a:r>
          </a:p>
          <a:p>
            <a:r>
              <a:rPr lang="en-GB" sz="1200" dirty="0">
                <a:solidFill>
                  <a:prstClr val="white"/>
                </a:solidFill>
              </a:rPr>
              <a:t>@</a:t>
            </a:r>
            <a:r>
              <a:rPr lang="en-GB" sz="1200" dirty="0" err="1">
                <a:solidFill>
                  <a:prstClr val="white"/>
                </a:solidFill>
              </a:rPr>
              <a:t>IAMRoadSmart</a:t>
            </a:r>
            <a:endParaRPr lang="en-GB" sz="1200" dirty="0">
              <a:solidFill>
                <a:prstClr val="white"/>
              </a:solidFill>
            </a:endParaRPr>
          </a:p>
        </p:txBody>
      </p:sp>
      <p:sp>
        <p:nvSpPr>
          <p:cNvPr id="2" name="Title 1"/>
          <p:cNvSpPr>
            <a:spLocks noGrp="1"/>
          </p:cNvSpPr>
          <p:nvPr>
            <p:ph type="title" hasCustomPrompt="1"/>
          </p:nvPr>
        </p:nvSpPr>
        <p:spPr>
          <a:xfrm>
            <a:off x="492806" y="1752424"/>
            <a:ext cx="6167438" cy="1147533"/>
          </a:xfrm>
          <a:prstGeom prst="rect">
            <a:avLst/>
          </a:prstGeom>
        </p:spPr>
        <p:txBody>
          <a:bodyPr anchor="b"/>
          <a:lstStyle>
            <a:lvl1pPr>
              <a:defRPr>
                <a:solidFill>
                  <a:schemeClr val="bg1"/>
                </a:solidFill>
              </a:defRPr>
            </a:lvl1pPr>
          </a:lstStyle>
          <a:p>
            <a:r>
              <a:rPr lang="en-US" dirty="0"/>
              <a:t>Click to edit title</a:t>
            </a:r>
            <a:endParaRPr lang="en-GB" dirty="0"/>
          </a:p>
        </p:txBody>
      </p:sp>
      <p:sp>
        <p:nvSpPr>
          <p:cNvPr id="14" name="Rectangle 13">
            <a:hlinkClick r:id="rId3"/>
          </p:cNvPr>
          <p:cNvSpPr/>
          <p:nvPr userDrawn="1"/>
        </p:nvSpPr>
        <p:spPr>
          <a:xfrm>
            <a:off x="456803" y="3564554"/>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lstStyle/>
          <a:p>
            <a:pPr algn="ctr"/>
            <a:endParaRPr lang="en-GB" sz="1350">
              <a:solidFill>
                <a:prstClr val="white"/>
              </a:solidFill>
            </a:endParaRPr>
          </a:p>
        </p:txBody>
      </p:sp>
      <p:sp>
        <p:nvSpPr>
          <p:cNvPr id="16" name="Rectangle 15">
            <a:hlinkClick r:id="rId4"/>
          </p:cNvPr>
          <p:cNvSpPr/>
          <p:nvPr userDrawn="1"/>
        </p:nvSpPr>
        <p:spPr>
          <a:xfrm>
            <a:off x="421198" y="4401108"/>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lstStyle/>
          <a:p>
            <a:pPr algn="ctr"/>
            <a:endParaRPr lang="en-GB" sz="1350">
              <a:solidFill>
                <a:prstClr val="white"/>
              </a:solidFill>
            </a:endParaRPr>
          </a:p>
        </p:txBody>
      </p:sp>
      <p:pic>
        <p:nvPicPr>
          <p:cNvPr id="13" name="Picture 12" descr="A close up of a logo&#10;&#10;Description automatically generated">
            <a:extLst>
              <a:ext uri="{FF2B5EF4-FFF2-40B4-BE49-F238E27FC236}">
                <a16:creationId xmlns:a16="http://schemas.microsoft.com/office/drawing/2014/main" id="{3DCD5DDF-8471-4ACB-B686-5FF1F315FB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17" name="Text Placeholder 12">
            <a:extLst>
              <a:ext uri="{FF2B5EF4-FFF2-40B4-BE49-F238E27FC236}">
                <a16:creationId xmlns:a16="http://schemas.microsoft.com/office/drawing/2014/main" id="{E8E97C2C-BB00-4E42-8881-354B1611CCAA}"/>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1501136218"/>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image right and title">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4716784" y="1592795"/>
            <a:ext cx="3995416" cy="4681005"/>
          </a:xfrm>
        </p:spPr>
        <p:txBody>
          <a:bodyPr anchor="ctr">
            <a:normAutofit/>
          </a:bodyPr>
          <a:lstStyle>
            <a:lvl1pPr>
              <a:buNone/>
              <a:defRPr sz="900">
                <a:solidFill>
                  <a:schemeClr val="tx2"/>
                </a:solidFill>
              </a:defRPr>
            </a:lvl1pPr>
          </a:lstStyle>
          <a:p>
            <a:r>
              <a:rPr lang="en-GB" dirty="0"/>
              <a:t>Insert image &gt;</a:t>
            </a:r>
          </a:p>
        </p:txBody>
      </p:sp>
      <p:grpSp>
        <p:nvGrpSpPr>
          <p:cNvPr id="18" name="Group 11"/>
          <p:cNvGrpSpPr/>
          <p:nvPr userDrawn="1"/>
        </p:nvGrpSpPr>
        <p:grpSpPr>
          <a:xfrm>
            <a:off x="-1620688" y="1073347"/>
            <a:ext cx="1548680" cy="2352531"/>
            <a:chOff x="6195941" y="562596"/>
            <a:chExt cx="1548680" cy="2352531"/>
          </a:xfrm>
        </p:grpSpPr>
        <p:grpSp>
          <p:nvGrpSpPr>
            <p:cNvPr id="21" name="Group 113"/>
            <p:cNvGrpSpPr/>
            <p:nvPr/>
          </p:nvGrpSpPr>
          <p:grpSpPr>
            <a:xfrm>
              <a:off x="6195941" y="832626"/>
              <a:ext cx="1548680" cy="2082501"/>
              <a:chOff x="-1872716" y="660661"/>
              <a:chExt cx="1548680" cy="1561878"/>
            </a:xfrm>
          </p:grpSpPr>
          <p:sp>
            <p:nvSpPr>
              <p:cNvPr id="25" name="TextBox 24"/>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6" name="Picture 25"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22" name="Group 120"/>
            <p:cNvGrpSpPr/>
            <p:nvPr/>
          </p:nvGrpSpPr>
          <p:grpSpPr>
            <a:xfrm>
              <a:off x="6303954" y="562596"/>
              <a:ext cx="540060" cy="540060"/>
              <a:chOff x="6303954" y="562596"/>
              <a:chExt cx="540060" cy="540060"/>
            </a:xfrm>
          </p:grpSpPr>
          <p:sp>
            <p:nvSpPr>
              <p:cNvPr id="23" name="Donut 22"/>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4" name="Picture 23"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19" name="Text Placeholder 6">
            <a:extLst>
              <a:ext uri="{FF2B5EF4-FFF2-40B4-BE49-F238E27FC236}">
                <a16:creationId xmlns:a16="http://schemas.microsoft.com/office/drawing/2014/main" id="{552C7394-E044-4E50-926D-51E85066DB72}"/>
              </a:ext>
            </a:extLst>
          </p:cNvPr>
          <p:cNvSpPr>
            <a:spLocks noGrp="1"/>
          </p:cNvSpPr>
          <p:nvPr>
            <p:ph type="body" sz="quarter" idx="13" hasCustomPrompt="1"/>
          </p:nvPr>
        </p:nvSpPr>
        <p:spPr>
          <a:xfrm>
            <a:off x="475307" y="1592265"/>
            <a:ext cx="3862772" cy="4681005"/>
          </a:xfrm>
        </p:spPr>
        <p:txBody>
          <a:bodyPr rIns="0"/>
          <a:lstStyle>
            <a:lvl1pPr marL="174625" indent="-174625">
              <a:tabLst>
                <a:tab pos="174625" algn="l"/>
              </a:tabLst>
              <a:defRPr/>
            </a:lvl1pPr>
            <a:lvl2pPr marL="360363" indent="-185738">
              <a:buClr>
                <a:schemeClr val="tx2"/>
              </a:buClr>
              <a:tabLst>
                <a:tab pos="360363" algn="l"/>
              </a:tabLst>
              <a:defRPr sz="1350"/>
            </a:lvl2pPr>
            <a:lvl3pPr marL="334800">
              <a:defRPr/>
            </a:lvl3pPr>
            <a:lvl4pPr marL="534988" indent="-171450">
              <a:buFont typeface="Tahoma" panose="020B0604030504040204" pitchFamily="34" charset="0"/>
              <a:buChar char="-"/>
              <a:tabLst>
                <a:tab pos="534988" algn="l"/>
              </a:tabLst>
              <a:defRPr sz="900">
                <a:solidFill>
                  <a:schemeClr val="tx2"/>
                </a:solidFill>
              </a:defRPr>
            </a:lvl4pPr>
          </a:lstStyle>
          <a:p>
            <a:pPr lvl="0"/>
            <a:r>
              <a:rPr lang="en-US" dirty="0"/>
              <a:t>Click to edit body text</a:t>
            </a:r>
          </a:p>
          <a:p>
            <a:pPr lvl="1"/>
            <a:r>
              <a:rPr lang="en-US" dirty="0"/>
              <a:t>Second level</a:t>
            </a:r>
          </a:p>
          <a:p>
            <a:pPr lvl="3"/>
            <a:r>
              <a:rPr lang="en-US" dirty="0"/>
              <a:t>Third level</a:t>
            </a:r>
            <a:endParaRPr lang="en-GB" dirty="0"/>
          </a:p>
        </p:txBody>
      </p:sp>
      <p:sp>
        <p:nvSpPr>
          <p:cNvPr id="27" name="Subtitle 2">
            <a:extLst>
              <a:ext uri="{FF2B5EF4-FFF2-40B4-BE49-F238E27FC236}">
                <a16:creationId xmlns:a16="http://schemas.microsoft.com/office/drawing/2014/main" id="{B33E3513-31E5-4A77-95CD-738880FEA984}"/>
              </a:ext>
            </a:extLst>
          </p:cNvPr>
          <p:cNvSpPr>
            <a:spLocks noGrp="1"/>
          </p:cNvSpPr>
          <p:nvPr>
            <p:ph type="subTitle" idx="1" hasCustomPrompt="1"/>
          </p:nvPr>
        </p:nvSpPr>
        <p:spPr>
          <a:xfrm>
            <a:off x="483244" y="1022467"/>
            <a:ext cx="821648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subtitle</a:t>
            </a:r>
            <a:endParaRPr lang="en-GB" dirty="0"/>
          </a:p>
        </p:txBody>
      </p:sp>
      <p:sp>
        <p:nvSpPr>
          <p:cNvPr id="31" name="Title 1">
            <a:extLst>
              <a:ext uri="{FF2B5EF4-FFF2-40B4-BE49-F238E27FC236}">
                <a16:creationId xmlns:a16="http://schemas.microsoft.com/office/drawing/2014/main" id="{8E622FC4-D651-4A76-90D5-72A3EC3B1B23}"/>
              </a:ext>
            </a:extLst>
          </p:cNvPr>
          <p:cNvSpPr>
            <a:spLocks noGrp="1"/>
          </p:cNvSpPr>
          <p:nvPr>
            <p:ph type="title"/>
          </p:nvPr>
        </p:nvSpPr>
        <p:spPr>
          <a:xfrm>
            <a:off x="483244" y="381350"/>
            <a:ext cx="7149096" cy="470784"/>
          </a:xfrm>
          <a:prstGeom prst="rect">
            <a:avLst/>
          </a:prstGeom>
        </p:spPr>
        <p:txBody>
          <a:bodyPr>
            <a:noAutofit/>
          </a:bodyPr>
          <a:lstStyle>
            <a:lvl1pPr>
              <a:defRPr sz="2000"/>
            </a:lvl1pPr>
          </a:lstStyle>
          <a:p>
            <a:r>
              <a:rPr lang="en-US"/>
              <a:t>Click to edit Master title style</a:t>
            </a:r>
            <a:endParaRPr lang="en-GB" dirty="0"/>
          </a:p>
        </p:txBody>
      </p:sp>
      <p:cxnSp>
        <p:nvCxnSpPr>
          <p:cNvPr id="32" name="Straight Connector 31">
            <a:extLst>
              <a:ext uri="{FF2B5EF4-FFF2-40B4-BE49-F238E27FC236}">
                <a16:creationId xmlns:a16="http://schemas.microsoft.com/office/drawing/2014/main" id="{4FA17DA8-8B66-46A5-8C52-15738CFC2B11}"/>
              </a:ext>
            </a:extLst>
          </p:cNvPr>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373E770-EF3C-4CAC-9C1E-FD75A7A27D3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1288" b="10908"/>
          <a:stretch/>
        </p:blipFill>
        <p:spPr>
          <a:xfrm>
            <a:off x="8041548" y="206700"/>
            <a:ext cx="670912" cy="522000"/>
          </a:xfrm>
          <a:prstGeom prst="rect">
            <a:avLst/>
          </a:prstGeom>
        </p:spPr>
      </p:pic>
      <p:sp>
        <p:nvSpPr>
          <p:cNvPr id="35" name="Text Placeholder 12">
            <a:extLst>
              <a:ext uri="{FF2B5EF4-FFF2-40B4-BE49-F238E27FC236}">
                <a16:creationId xmlns:a16="http://schemas.microsoft.com/office/drawing/2014/main" id="{C5AB2620-71DA-46AF-BD3B-17FF869D3FCA}"/>
              </a:ext>
            </a:extLst>
          </p:cNvPr>
          <p:cNvSpPr>
            <a:spLocks noGrp="1"/>
          </p:cNvSpPr>
          <p:nvPr>
            <p:ph type="body" sz="quarter" idx="15"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395770411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grpSp>
        <p:nvGrpSpPr>
          <p:cNvPr id="23" name="Group 11"/>
          <p:cNvGrpSpPr/>
          <p:nvPr userDrawn="1"/>
        </p:nvGrpSpPr>
        <p:grpSpPr>
          <a:xfrm>
            <a:off x="-1620688" y="1073347"/>
            <a:ext cx="1548680" cy="2352531"/>
            <a:chOff x="6195941" y="562596"/>
            <a:chExt cx="1548680" cy="2352531"/>
          </a:xfrm>
        </p:grpSpPr>
        <p:grpSp>
          <p:nvGrpSpPr>
            <p:cNvPr id="24" name="Group 113"/>
            <p:cNvGrpSpPr/>
            <p:nvPr/>
          </p:nvGrpSpPr>
          <p:grpSpPr>
            <a:xfrm>
              <a:off x="6195941" y="832626"/>
              <a:ext cx="1548680" cy="2082501"/>
              <a:chOff x="-1872716" y="660661"/>
              <a:chExt cx="1548680" cy="1561878"/>
            </a:xfrm>
          </p:grpSpPr>
          <p:sp>
            <p:nvSpPr>
              <p:cNvPr id="28" name="TextBox 27"/>
              <p:cNvSpPr txBox="1"/>
              <p:nvPr/>
            </p:nvSpPr>
            <p:spPr>
              <a:xfrm>
                <a:off x="-1872716" y="984698"/>
                <a:ext cx="1548680" cy="1237841"/>
              </a:xfrm>
              <a:prstGeom prst="rect">
                <a:avLst/>
              </a:prstGeom>
              <a:noFill/>
            </p:spPr>
            <p:txBody>
              <a:bodyPr wrap="square" lIns="0" tIns="0" rIns="0" bIns="0" rtlCol="0">
                <a:spAutoFit/>
              </a:bodyPr>
              <a:lstStyle/>
              <a:p>
                <a:r>
                  <a:rPr lang="en-GB" sz="825"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dirty="0">
                  <a:solidFill>
                    <a:srgbClr val="000000"/>
                  </a:solidFill>
                </a:endParaRPr>
              </a:p>
              <a:p>
                <a:r>
                  <a:rPr lang="en-GB" sz="825" dirty="0">
                    <a:solidFill>
                      <a:srgbClr val="000000"/>
                    </a:solidFill>
                  </a:rPr>
                  <a:t>Do not use the bullet point button to format your text.</a:t>
                </a:r>
              </a:p>
            </p:txBody>
          </p:sp>
          <p:pic>
            <p:nvPicPr>
              <p:cNvPr id="29" name="Picture 28"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26" name="Donut 2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pic>
            <p:nvPicPr>
              <p:cNvPr id="27" name="Picture 26"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0" name="Text Placeholder 6">
            <a:extLst>
              <a:ext uri="{FF2B5EF4-FFF2-40B4-BE49-F238E27FC236}">
                <a16:creationId xmlns:a16="http://schemas.microsoft.com/office/drawing/2014/main" id="{D2D10B89-3D45-4C3B-9855-83D64DF7603D}"/>
              </a:ext>
            </a:extLst>
          </p:cNvPr>
          <p:cNvSpPr>
            <a:spLocks noGrp="1"/>
          </p:cNvSpPr>
          <p:nvPr>
            <p:ph type="body" sz="quarter" idx="13" hasCustomPrompt="1"/>
          </p:nvPr>
        </p:nvSpPr>
        <p:spPr>
          <a:xfrm>
            <a:off x="476421" y="1592154"/>
            <a:ext cx="3924000" cy="4681645"/>
          </a:xfrm>
        </p:spPr>
        <p:txBody>
          <a:bodyPr rIns="0"/>
          <a:lstStyle>
            <a:lvl1pPr marL="174625" indent="-174625">
              <a:tabLst>
                <a:tab pos="174625" algn="l"/>
              </a:tabLst>
              <a:defRPr/>
            </a:lvl1pPr>
            <a:lvl2pPr marL="360363" indent="-185738">
              <a:buClr>
                <a:schemeClr val="tx2"/>
              </a:buClr>
              <a:tabLst>
                <a:tab pos="360363" algn="l"/>
              </a:tabLst>
              <a:defRPr sz="1350"/>
            </a:lvl2pPr>
            <a:lvl3pPr marL="334800">
              <a:defRPr/>
            </a:lvl3pPr>
            <a:lvl4pPr marL="534988" indent="-171450">
              <a:buFont typeface="Tahoma" panose="020B0604030504040204" pitchFamily="34" charset="0"/>
              <a:buChar char="-"/>
              <a:tabLst>
                <a:tab pos="534988" algn="l"/>
              </a:tabLst>
              <a:defRPr sz="900">
                <a:solidFill>
                  <a:schemeClr val="tx2"/>
                </a:solidFill>
              </a:defRPr>
            </a:lvl4pPr>
          </a:lstStyle>
          <a:p>
            <a:pPr lvl="0"/>
            <a:r>
              <a:rPr lang="en-US" dirty="0"/>
              <a:t>Click to edit body text</a:t>
            </a:r>
          </a:p>
          <a:p>
            <a:pPr lvl="1"/>
            <a:r>
              <a:rPr lang="en-US" dirty="0"/>
              <a:t>Second level</a:t>
            </a:r>
          </a:p>
          <a:p>
            <a:pPr lvl="3"/>
            <a:r>
              <a:rPr lang="en-US" dirty="0"/>
              <a:t>Third level</a:t>
            </a:r>
            <a:endParaRPr lang="en-GB" dirty="0"/>
          </a:p>
        </p:txBody>
      </p:sp>
      <p:sp>
        <p:nvSpPr>
          <p:cNvPr id="31" name="Text Placeholder 6">
            <a:extLst>
              <a:ext uri="{FF2B5EF4-FFF2-40B4-BE49-F238E27FC236}">
                <a16:creationId xmlns:a16="http://schemas.microsoft.com/office/drawing/2014/main" id="{CD204FB8-CCB1-42A3-A6FB-B17AF9959552}"/>
              </a:ext>
            </a:extLst>
          </p:cNvPr>
          <p:cNvSpPr>
            <a:spLocks noGrp="1"/>
          </p:cNvSpPr>
          <p:nvPr>
            <p:ph type="body" sz="quarter" idx="14" hasCustomPrompt="1"/>
          </p:nvPr>
        </p:nvSpPr>
        <p:spPr>
          <a:xfrm>
            <a:off x="4788460" y="1592154"/>
            <a:ext cx="3924000" cy="4681645"/>
          </a:xfrm>
        </p:spPr>
        <p:txBody>
          <a:bodyPr rIns="0"/>
          <a:lstStyle>
            <a:lvl1pPr marL="174625" indent="-174625">
              <a:tabLst>
                <a:tab pos="174625" algn="l"/>
              </a:tabLst>
              <a:defRPr/>
            </a:lvl1pPr>
            <a:lvl2pPr marL="360363" indent="-185738">
              <a:buClr>
                <a:schemeClr val="tx2"/>
              </a:buClr>
              <a:tabLst>
                <a:tab pos="360363" algn="l"/>
              </a:tabLst>
              <a:defRPr sz="1350"/>
            </a:lvl2pPr>
            <a:lvl3pPr marL="334800">
              <a:defRPr/>
            </a:lvl3pPr>
            <a:lvl4pPr marL="534988" indent="-171450">
              <a:buFont typeface="Tahoma" panose="020B0604030504040204" pitchFamily="34" charset="0"/>
              <a:buChar char="-"/>
              <a:tabLst>
                <a:tab pos="534988" algn="l"/>
              </a:tabLst>
              <a:defRPr sz="900">
                <a:solidFill>
                  <a:schemeClr val="tx2"/>
                </a:solidFill>
              </a:defRPr>
            </a:lvl4pPr>
          </a:lstStyle>
          <a:p>
            <a:pPr lvl="0"/>
            <a:r>
              <a:rPr lang="en-US" dirty="0"/>
              <a:t>Click to edit body text</a:t>
            </a:r>
          </a:p>
          <a:p>
            <a:pPr lvl="1"/>
            <a:r>
              <a:rPr lang="en-US" dirty="0"/>
              <a:t>Second level</a:t>
            </a:r>
          </a:p>
          <a:p>
            <a:pPr lvl="3"/>
            <a:r>
              <a:rPr lang="en-US" dirty="0"/>
              <a:t>Third level</a:t>
            </a:r>
            <a:endParaRPr lang="en-GB" dirty="0"/>
          </a:p>
        </p:txBody>
      </p:sp>
      <p:sp>
        <p:nvSpPr>
          <p:cNvPr id="21" name="Subtitle 2">
            <a:extLst>
              <a:ext uri="{FF2B5EF4-FFF2-40B4-BE49-F238E27FC236}">
                <a16:creationId xmlns:a16="http://schemas.microsoft.com/office/drawing/2014/main" id="{5233158D-4548-41E7-BAFC-A9BCD78960C4}"/>
              </a:ext>
            </a:extLst>
          </p:cNvPr>
          <p:cNvSpPr>
            <a:spLocks noGrp="1"/>
          </p:cNvSpPr>
          <p:nvPr>
            <p:ph type="subTitle" idx="1" hasCustomPrompt="1"/>
          </p:nvPr>
        </p:nvSpPr>
        <p:spPr>
          <a:xfrm>
            <a:off x="483244" y="1022467"/>
            <a:ext cx="821648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subtitle</a:t>
            </a:r>
            <a:endParaRPr lang="en-GB" dirty="0"/>
          </a:p>
        </p:txBody>
      </p:sp>
      <p:sp>
        <p:nvSpPr>
          <p:cNvPr id="22" name="Title 1">
            <a:extLst>
              <a:ext uri="{FF2B5EF4-FFF2-40B4-BE49-F238E27FC236}">
                <a16:creationId xmlns:a16="http://schemas.microsoft.com/office/drawing/2014/main" id="{661BD43A-EF87-4440-A4DA-8C7A09E971B2}"/>
              </a:ext>
            </a:extLst>
          </p:cNvPr>
          <p:cNvSpPr>
            <a:spLocks noGrp="1"/>
          </p:cNvSpPr>
          <p:nvPr>
            <p:ph type="title"/>
          </p:nvPr>
        </p:nvSpPr>
        <p:spPr>
          <a:xfrm>
            <a:off x="483244" y="381350"/>
            <a:ext cx="7149096" cy="470784"/>
          </a:xfrm>
          <a:prstGeom prst="rect">
            <a:avLst/>
          </a:prstGeom>
        </p:spPr>
        <p:txBody>
          <a:bodyPr>
            <a:noAutofit/>
          </a:bodyPr>
          <a:lstStyle>
            <a:lvl1pPr>
              <a:defRPr sz="2000"/>
            </a:lvl1pPr>
          </a:lstStyle>
          <a:p>
            <a:r>
              <a:rPr lang="en-US"/>
              <a:t>Click to edit Master title style</a:t>
            </a:r>
            <a:endParaRPr lang="en-GB" dirty="0"/>
          </a:p>
        </p:txBody>
      </p:sp>
      <p:cxnSp>
        <p:nvCxnSpPr>
          <p:cNvPr id="33" name="Straight Connector 32">
            <a:extLst>
              <a:ext uri="{FF2B5EF4-FFF2-40B4-BE49-F238E27FC236}">
                <a16:creationId xmlns:a16="http://schemas.microsoft.com/office/drawing/2014/main" id="{6BA6CC9C-D7F3-4489-8246-BA49CED4C2DD}"/>
              </a:ext>
            </a:extLst>
          </p:cNvPr>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E3A42109-225A-4CA7-ACB0-960526CA68C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1288" b="10908"/>
          <a:stretch/>
        </p:blipFill>
        <p:spPr>
          <a:xfrm>
            <a:off x="8041548" y="206700"/>
            <a:ext cx="670912" cy="522000"/>
          </a:xfrm>
          <a:prstGeom prst="rect">
            <a:avLst/>
          </a:prstGeom>
        </p:spPr>
      </p:pic>
      <p:sp>
        <p:nvSpPr>
          <p:cNvPr id="36" name="Text Placeholder 12">
            <a:extLst>
              <a:ext uri="{FF2B5EF4-FFF2-40B4-BE49-F238E27FC236}">
                <a16:creationId xmlns:a16="http://schemas.microsoft.com/office/drawing/2014/main" id="{CF7C82F7-A8CD-4D6B-8D90-86AD9843B6A4}"/>
              </a:ext>
            </a:extLst>
          </p:cNvPr>
          <p:cNvSpPr>
            <a:spLocks noGrp="1"/>
          </p:cNvSpPr>
          <p:nvPr>
            <p:ph type="body" sz="quarter" idx="15"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395329749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2" name="Table Placeholder 21"/>
          <p:cNvSpPr>
            <a:spLocks noGrp="1"/>
          </p:cNvSpPr>
          <p:nvPr>
            <p:ph type="tbl" sz="quarter" idx="17" hasCustomPrompt="1"/>
          </p:nvPr>
        </p:nvSpPr>
        <p:spPr>
          <a:xfrm>
            <a:off x="475307" y="1773238"/>
            <a:ext cx="8210549" cy="4500562"/>
          </a:xfrm>
        </p:spPr>
        <p:txBody>
          <a:bodyPr lIns="1800000" anchor="ctr">
            <a:normAutofit/>
          </a:bodyPr>
          <a:lstStyle>
            <a:lvl1pPr>
              <a:buNone/>
              <a:defRPr sz="900">
                <a:solidFill>
                  <a:schemeClr val="tx2"/>
                </a:solidFill>
              </a:defRPr>
            </a:lvl1pPr>
          </a:lstStyle>
          <a:p>
            <a:r>
              <a:rPr lang="en-GB" dirty="0"/>
              <a:t>Click to insert table &gt;</a:t>
            </a:r>
          </a:p>
        </p:txBody>
      </p:sp>
      <p:grpSp>
        <p:nvGrpSpPr>
          <p:cNvPr id="16" name="Group 30"/>
          <p:cNvGrpSpPr/>
          <p:nvPr userDrawn="1"/>
        </p:nvGrpSpPr>
        <p:grpSpPr>
          <a:xfrm>
            <a:off x="-1620688" y="1057505"/>
            <a:ext cx="1548680" cy="2756217"/>
            <a:chOff x="-1691380" y="2732371"/>
            <a:chExt cx="1548680" cy="2756217"/>
          </a:xfrm>
        </p:grpSpPr>
        <p:sp>
          <p:nvSpPr>
            <p:cNvPr id="17" name="Donut 16"/>
            <p:cNvSpPr>
              <a:spLocks noChangeAspect="1"/>
            </p:cNvSpPr>
            <p:nvPr/>
          </p:nvSpPr>
          <p:spPr>
            <a:xfrm>
              <a:off x="-1605600" y="2732371"/>
              <a:ext cx="576000" cy="57600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rgbClr val="4D4D4D"/>
                </a:solidFill>
              </a:endParaRPr>
            </a:p>
          </p:txBody>
        </p:sp>
        <p:grpSp>
          <p:nvGrpSpPr>
            <p:cNvPr id="18" name="Group 15"/>
            <p:cNvGrpSpPr/>
            <p:nvPr/>
          </p:nvGrpSpPr>
          <p:grpSpPr>
            <a:xfrm>
              <a:off x="-1691380" y="2803266"/>
              <a:ext cx="1548680" cy="2685322"/>
              <a:chOff x="-1553715" y="3400885"/>
              <a:chExt cx="1719267" cy="2685322"/>
            </a:xfrm>
          </p:grpSpPr>
          <p:pic>
            <p:nvPicPr>
              <p:cNvPr id="21" name="Picture 20" descr="symbol---donut.png"/>
              <p:cNvPicPr>
                <a:picLocks noChangeAspect="1"/>
              </p:cNvPicPr>
              <p:nvPr/>
            </p:nvPicPr>
            <p:blipFill>
              <a:blip r:embed="rId2" cstate="print"/>
              <a:stretch>
                <a:fillRect/>
              </a:stretch>
            </p:blipFill>
            <p:spPr>
              <a:xfrm>
                <a:off x="-1374480" y="3400885"/>
                <a:ext cx="463455" cy="417471"/>
              </a:xfrm>
              <a:prstGeom prst="rect">
                <a:avLst/>
              </a:prstGeom>
            </p:spPr>
          </p:pic>
          <p:pic>
            <p:nvPicPr>
              <p:cNvPr id="29" name="Picture 28" descr="icon_information-white.png"/>
              <p:cNvPicPr>
                <a:picLocks noChangeAspect="1"/>
              </p:cNvPicPr>
              <p:nvPr/>
            </p:nvPicPr>
            <p:blipFill>
              <a:blip r:embed="rId3" cstate="print">
                <a:lum bright="-100000"/>
              </a:blip>
              <a:stretch>
                <a:fillRect/>
              </a:stretch>
            </p:blipFill>
            <p:spPr>
              <a:xfrm>
                <a:off x="-1428202" y="3681287"/>
                <a:ext cx="121592" cy="320113"/>
              </a:xfrm>
              <a:prstGeom prst="rect">
                <a:avLst/>
              </a:prstGeom>
            </p:spPr>
          </p:pic>
          <p:sp>
            <p:nvSpPr>
              <p:cNvPr id="30" name="Rectangle 29"/>
              <p:cNvSpPr/>
              <p:nvPr/>
            </p:nvSpPr>
            <p:spPr>
              <a:xfrm>
                <a:off x="-1553715" y="3962549"/>
                <a:ext cx="1719267" cy="2123658"/>
              </a:xfrm>
              <a:prstGeom prst="rect">
                <a:avLst/>
              </a:prstGeom>
            </p:spPr>
            <p:txBody>
              <a:bodyPr wrap="square" lIns="0" rIns="0">
                <a:spAutoFit/>
              </a:bodyPr>
              <a:lstStyle/>
              <a:p>
                <a:r>
                  <a:rPr lang="en-GB" sz="825" dirty="0">
                    <a:solidFill>
                      <a:srgbClr val="000000"/>
                    </a:solidFill>
                  </a:rPr>
                  <a:t>To edit the table simply over type the sample text</a:t>
                </a:r>
              </a:p>
              <a:p>
                <a:endParaRPr lang="en-GB" sz="825" dirty="0">
                  <a:solidFill>
                    <a:srgbClr val="000000"/>
                  </a:solidFill>
                </a:endParaRPr>
              </a:p>
              <a:p>
                <a:r>
                  <a:rPr lang="en-GB" sz="825" dirty="0">
                    <a:solidFill>
                      <a:srgbClr val="000000"/>
                    </a:solidFill>
                  </a:rPr>
                  <a:t>Alternatively…</a:t>
                </a:r>
              </a:p>
              <a:p>
                <a:r>
                  <a:rPr lang="en-GB" sz="825" dirty="0">
                    <a:solidFill>
                      <a:srgbClr val="000000"/>
                    </a:solidFill>
                  </a:rPr>
                  <a:t>If you have created a table in Excel delete the example table and the table placeholder on the slide, then go to Excel</a:t>
                </a:r>
              </a:p>
              <a:p>
                <a:r>
                  <a:rPr lang="en-GB" sz="825" dirty="0">
                    <a:solidFill>
                      <a:srgbClr val="000000"/>
                    </a:solidFill>
                  </a:rPr>
                  <a:t>select the data…</a:t>
                </a:r>
              </a:p>
              <a:p>
                <a:r>
                  <a:rPr lang="en-GB" sz="825" dirty="0">
                    <a:solidFill>
                      <a:srgbClr val="000000"/>
                    </a:solidFill>
                  </a:rPr>
                  <a:t>&gt;Right click on the table</a:t>
                </a:r>
              </a:p>
              <a:p>
                <a:r>
                  <a:rPr lang="en-GB" sz="825" dirty="0">
                    <a:solidFill>
                      <a:srgbClr val="000000"/>
                    </a:solidFill>
                  </a:rPr>
                  <a:t>&gt;’Copy’</a:t>
                </a:r>
              </a:p>
              <a:p>
                <a:r>
                  <a:rPr lang="en-GB" sz="825" dirty="0">
                    <a:solidFill>
                      <a:srgbClr val="000000"/>
                    </a:solidFill>
                  </a:rPr>
                  <a:t>  (Go to your PowerPoint file)</a:t>
                </a:r>
              </a:p>
              <a:p>
                <a:r>
                  <a:rPr lang="en-GB" sz="825" dirty="0">
                    <a:solidFill>
                      <a:srgbClr val="000000"/>
                    </a:solidFill>
                  </a:rPr>
                  <a:t>&gt;’Paste’ table into  relevant slide and  format the style accordingly</a:t>
                </a:r>
              </a:p>
              <a:p>
                <a:endParaRPr lang="en-GB" sz="825" dirty="0">
                  <a:solidFill>
                    <a:srgbClr val="000000"/>
                  </a:solidFill>
                </a:endParaRPr>
              </a:p>
              <a:p>
                <a:endParaRPr lang="en-GB" sz="825" dirty="0">
                  <a:solidFill>
                    <a:srgbClr val="000000"/>
                  </a:solidFill>
                </a:endParaRPr>
              </a:p>
            </p:txBody>
          </p:sp>
        </p:grpSp>
      </p:grpSp>
      <p:sp>
        <p:nvSpPr>
          <p:cNvPr id="25" name="Subtitle 2">
            <a:extLst>
              <a:ext uri="{FF2B5EF4-FFF2-40B4-BE49-F238E27FC236}">
                <a16:creationId xmlns:a16="http://schemas.microsoft.com/office/drawing/2014/main" id="{199B0AAD-B870-4258-AA5B-219F7FF6FCC4}"/>
              </a:ext>
            </a:extLst>
          </p:cNvPr>
          <p:cNvSpPr>
            <a:spLocks noGrp="1"/>
          </p:cNvSpPr>
          <p:nvPr>
            <p:ph type="subTitle" idx="1" hasCustomPrompt="1"/>
          </p:nvPr>
        </p:nvSpPr>
        <p:spPr>
          <a:xfrm>
            <a:off x="483244" y="1022467"/>
            <a:ext cx="821648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subtitle</a:t>
            </a:r>
            <a:endParaRPr lang="en-GB" dirty="0"/>
          </a:p>
        </p:txBody>
      </p:sp>
      <p:sp>
        <p:nvSpPr>
          <p:cNvPr id="26" name="Title 1">
            <a:extLst>
              <a:ext uri="{FF2B5EF4-FFF2-40B4-BE49-F238E27FC236}">
                <a16:creationId xmlns:a16="http://schemas.microsoft.com/office/drawing/2014/main" id="{586E0719-0401-418A-9A11-5A1A0E4E4434}"/>
              </a:ext>
            </a:extLst>
          </p:cNvPr>
          <p:cNvSpPr>
            <a:spLocks noGrp="1"/>
          </p:cNvSpPr>
          <p:nvPr>
            <p:ph type="title"/>
          </p:nvPr>
        </p:nvSpPr>
        <p:spPr>
          <a:xfrm>
            <a:off x="483244" y="381350"/>
            <a:ext cx="7149096" cy="470784"/>
          </a:xfrm>
          <a:prstGeom prst="rect">
            <a:avLst/>
          </a:prstGeom>
        </p:spPr>
        <p:txBody>
          <a:bodyPr>
            <a:noAutofit/>
          </a:bodyPr>
          <a:lstStyle>
            <a:lvl1pPr>
              <a:defRPr sz="2000"/>
            </a:lvl1pPr>
          </a:lstStyle>
          <a:p>
            <a:r>
              <a:rPr lang="en-US"/>
              <a:t>Click to edit Master title style</a:t>
            </a:r>
            <a:endParaRPr lang="en-GB" dirty="0"/>
          </a:p>
        </p:txBody>
      </p:sp>
      <p:cxnSp>
        <p:nvCxnSpPr>
          <p:cNvPr id="27" name="Straight Connector 26">
            <a:extLst>
              <a:ext uri="{FF2B5EF4-FFF2-40B4-BE49-F238E27FC236}">
                <a16:creationId xmlns:a16="http://schemas.microsoft.com/office/drawing/2014/main" id="{88379D19-4970-4B0D-8377-6D6082603CAB}"/>
              </a:ext>
            </a:extLst>
          </p:cNvPr>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DA949BD-A516-4270-BDD2-918334A1991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1288" b="10908"/>
          <a:stretch/>
        </p:blipFill>
        <p:spPr>
          <a:xfrm>
            <a:off x="8041548" y="206700"/>
            <a:ext cx="670912" cy="522000"/>
          </a:xfrm>
          <a:prstGeom prst="rect">
            <a:avLst/>
          </a:prstGeom>
        </p:spPr>
      </p:pic>
      <p:sp>
        <p:nvSpPr>
          <p:cNvPr id="32" name="Text Placeholder 12">
            <a:extLst>
              <a:ext uri="{FF2B5EF4-FFF2-40B4-BE49-F238E27FC236}">
                <a16:creationId xmlns:a16="http://schemas.microsoft.com/office/drawing/2014/main" id="{30EC987B-2F9F-48A4-BDFC-EE847C470E54}"/>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210552443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6E79E4CE-0044-4E6C-A5FE-5BDEB5EAB551}"/>
              </a:ext>
            </a:extLst>
          </p:cNvPr>
          <p:cNvSpPr>
            <a:spLocks noGrp="1"/>
          </p:cNvSpPr>
          <p:nvPr>
            <p:ph type="subTitle" idx="1" hasCustomPrompt="1"/>
          </p:nvPr>
        </p:nvSpPr>
        <p:spPr>
          <a:xfrm>
            <a:off x="483244" y="1022467"/>
            <a:ext cx="821648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subtitle</a:t>
            </a:r>
            <a:endParaRPr lang="en-GB" dirty="0"/>
          </a:p>
        </p:txBody>
      </p:sp>
      <p:sp>
        <p:nvSpPr>
          <p:cNvPr id="13" name="Title 1">
            <a:extLst>
              <a:ext uri="{FF2B5EF4-FFF2-40B4-BE49-F238E27FC236}">
                <a16:creationId xmlns:a16="http://schemas.microsoft.com/office/drawing/2014/main" id="{66E7F0AA-0188-4AC8-8F84-B541B3EC0D5B}"/>
              </a:ext>
            </a:extLst>
          </p:cNvPr>
          <p:cNvSpPr>
            <a:spLocks noGrp="1"/>
          </p:cNvSpPr>
          <p:nvPr>
            <p:ph type="title"/>
          </p:nvPr>
        </p:nvSpPr>
        <p:spPr>
          <a:xfrm>
            <a:off x="483244" y="381350"/>
            <a:ext cx="7149096" cy="470784"/>
          </a:xfrm>
          <a:prstGeom prst="rect">
            <a:avLst/>
          </a:prstGeom>
        </p:spPr>
        <p:txBody>
          <a:bodyPr>
            <a:noAutofit/>
          </a:bodyPr>
          <a:lstStyle>
            <a:lvl1pPr>
              <a:defRPr sz="2000"/>
            </a:lvl1pPr>
          </a:lstStyle>
          <a:p>
            <a:r>
              <a:rPr lang="en-US"/>
              <a:t>Click to edit Master title style</a:t>
            </a:r>
            <a:endParaRPr lang="en-GB" dirty="0"/>
          </a:p>
        </p:txBody>
      </p:sp>
      <p:cxnSp>
        <p:nvCxnSpPr>
          <p:cNvPr id="14" name="Straight Connector 13">
            <a:extLst>
              <a:ext uri="{FF2B5EF4-FFF2-40B4-BE49-F238E27FC236}">
                <a16:creationId xmlns:a16="http://schemas.microsoft.com/office/drawing/2014/main" id="{4C427637-D283-4A1F-BE52-15848FA2885A}"/>
              </a:ext>
            </a:extLst>
          </p:cNvPr>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9765ED6-EA97-4EC2-B400-7B81D66D6B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288" b="10908"/>
          <a:stretch/>
        </p:blipFill>
        <p:spPr>
          <a:xfrm>
            <a:off x="8041548" y="206700"/>
            <a:ext cx="670912" cy="522000"/>
          </a:xfrm>
          <a:prstGeom prst="rect">
            <a:avLst/>
          </a:prstGeom>
        </p:spPr>
      </p:pic>
      <p:sp>
        <p:nvSpPr>
          <p:cNvPr id="17" name="Text Placeholder 12">
            <a:extLst>
              <a:ext uri="{FF2B5EF4-FFF2-40B4-BE49-F238E27FC236}">
                <a16:creationId xmlns:a16="http://schemas.microsoft.com/office/drawing/2014/main" id="{8481B157-43BB-4786-875F-2A4F57F7AB35}"/>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134719769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74C39CC-A133-41E9-92DA-022696510391}"/>
              </a:ext>
            </a:extLst>
          </p:cNvPr>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32DD959-7631-4168-B3D1-0B060AF9B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288" b="10908"/>
          <a:stretch/>
        </p:blipFill>
        <p:spPr>
          <a:xfrm>
            <a:off x="8041548" y="206700"/>
            <a:ext cx="670912" cy="522000"/>
          </a:xfrm>
          <a:prstGeom prst="rect">
            <a:avLst/>
          </a:prstGeom>
        </p:spPr>
      </p:pic>
      <p:sp>
        <p:nvSpPr>
          <p:cNvPr id="12" name="Text Placeholder 12">
            <a:extLst>
              <a:ext uri="{FF2B5EF4-FFF2-40B4-BE49-F238E27FC236}">
                <a16:creationId xmlns:a16="http://schemas.microsoft.com/office/drawing/2014/main" id="{6B214EB7-865F-4C8B-807E-A2C800FC19EC}"/>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14896382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Media Placeholder 7"/>
          <p:cNvSpPr>
            <a:spLocks noGrp="1"/>
          </p:cNvSpPr>
          <p:nvPr>
            <p:ph type="media" sz="quarter" idx="13" hasCustomPrompt="1"/>
          </p:nvPr>
        </p:nvSpPr>
        <p:spPr>
          <a:xfrm>
            <a:off x="475306" y="1782292"/>
            <a:ext cx="7149095" cy="4021366"/>
          </a:xfrm>
          <a:blipFill dpi="0" rotWithShape="1">
            <a:blip r:embed="rId2" cstate="print">
              <a:alphaModFix amt="20000"/>
            </a:blip>
            <a:srcRect/>
            <a:stretch>
              <a:fillRect/>
            </a:stretch>
          </a:blipFill>
        </p:spPr>
        <p:txBody>
          <a:bodyPr anchor="ctr">
            <a:normAutofit/>
          </a:bodyPr>
          <a:lstStyle>
            <a:lvl1pPr marL="0" indent="0">
              <a:buNone/>
              <a:defRPr sz="900" baseline="0">
                <a:solidFill>
                  <a:schemeClr val="tx2"/>
                </a:solidFill>
              </a:defRPr>
            </a:lvl1pPr>
          </a:lstStyle>
          <a:p>
            <a:r>
              <a:rPr lang="en-GB" dirty="0"/>
              <a:t>Click to insert video &gt;</a:t>
            </a:r>
          </a:p>
        </p:txBody>
      </p:sp>
      <p:grpSp>
        <p:nvGrpSpPr>
          <p:cNvPr id="27" name="Group 26"/>
          <p:cNvGrpSpPr/>
          <p:nvPr userDrawn="1"/>
        </p:nvGrpSpPr>
        <p:grpSpPr>
          <a:xfrm>
            <a:off x="-1620688" y="1029428"/>
            <a:ext cx="1548680" cy="3780420"/>
            <a:chOff x="-1872716" y="2511865"/>
            <a:chExt cx="1548680" cy="3780420"/>
          </a:xfrm>
        </p:grpSpPr>
        <p:sp>
          <p:nvSpPr>
            <p:cNvPr id="28" name="Oval 27"/>
            <p:cNvSpPr/>
            <p:nvPr/>
          </p:nvSpPr>
          <p:spPr>
            <a:xfrm>
              <a:off x="-1781739" y="2511865"/>
              <a:ext cx="629103" cy="6291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grpSp>
          <p:nvGrpSpPr>
            <p:cNvPr id="29" name="Group 66"/>
            <p:cNvGrpSpPr/>
            <p:nvPr/>
          </p:nvGrpSpPr>
          <p:grpSpPr>
            <a:xfrm>
              <a:off x="-1872716" y="2636912"/>
              <a:ext cx="1548680" cy="3655373"/>
              <a:chOff x="-1382920" y="881001"/>
              <a:chExt cx="1311932" cy="3655373"/>
            </a:xfrm>
          </p:grpSpPr>
          <p:grpSp>
            <p:nvGrpSpPr>
              <p:cNvPr id="30" name="Group 32"/>
              <p:cNvGrpSpPr/>
              <p:nvPr/>
            </p:nvGrpSpPr>
            <p:grpSpPr>
              <a:xfrm>
                <a:off x="-1368151" y="881001"/>
                <a:ext cx="1297163" cy="3311740"/>
                <a:chOff x="-1872715" y="500478"/>
                <a:chExt cx="1297163" cy="2483809"/>
              </a:xfrm>
            </p:grpSpPr>
            <p:pic>
              <p:nvPicPr>
                <p:cNvPr id="32" name="Picture 31" descr="icon_camera_circle.png"/>
                <p:cNvPicPr>
                  <a:picLocks/>
                </p:cNvPicPr>
                <p:nvPr/>
              </p:nvPicPr>
              <p:blipFill>
                <a:blip r:embed="rId3" cstate="print"/>
                <a:stretch>
                  <a:fillRect/>
                </a:stretch>
              </p:blipFill>
              <p:spPr>
                <a:xfrm>
                  <a:off x="-1716184" y="500478"/>
                  <a:ext cx="316701" cy="280389"/>
                </a:xfrm>
                <a:prstGeom prst="rect">
                  <a:avLst/>
                </a:prstGeom>
                <a:noFill/>
                <a:ln>
                  <a:noFill/>
                </a:ln>
              </p:spPr>
            </p:pic>
            <p:sp>
              <p:nvSpPr>
                <p:cNvPr id="33" name="TextBox 32"/>
                <p:cNvSpPr txBox="1"/>
                <p:nvPr/>
              </p:nvSpPr>
              <p:spPr>
                <a:xfrm>
                  <a:off x="-1872715" y="984699"/>
                  <a:ext cx="1297163" cy="1999588"/>
                </a:xfrm>
                <a:prstGeom prst="rect">
                  <a:avLst/>
                </a:prstGeom>
                <a:noFill/>
              </p:spPr>
              <p:txBody>
                <a:bodyPr wrap="square" lIns="0" tIns="0" rIns="0" bIns="0" rtlCol="0">
                  <a:spAutoFit/>
                </a:bodyPr>
                <a:lstStyle/>
                <a:p>
                  <a:r>
                    <a:rPr lang="en-GB" sz="825" dirty="0">
                      <a:solidFill>
                        <a:srgbClr val="000000"/>
                      </a:solidFill>
                    </a:rPr>
                    <a:t>When inserting a video file (by clicking the icon shown) always ensure that when saving and circulating the PowerPoint file that the video file is also sent (as a separate file). The recipient of both the PowerPoint file and the Video file should save both files in the same location (as the same file names) to ensure the PowerPoint file finds the video file to play.</a:t>
                  </a:r>
                </a:p>
                <a:p>
                  <a:endParaRPr lang="en-GB" sz="825" dirty="0">
                    <a:solidFill>
                      <a:srgbClr val="000000"/>
                    </a:solidFill>
                  </a:endParaRPr>
                </a:p>
                <a:p>
                  <a:endParaRPr lang="en-GB" sz="825" dirty="0">
                    <a:solidFill>
                      <a:srgbClr val="000000"/>
                    </a:solidFill>
                  </a:endParaRPr>
                </a:p>
                <a:p>
                  <a:r>
                    <a:rPr lang="en-GB" sz="825" dirty="0">
                      <a:solidFill>
                        <a:srgbClr val="000000"/>
                      </a:solidFill>
                    </a:rPr>
                    <a:t>You should always double check the recipient can play the selected video file type other wise the video may not play in the presentation.</a:t>
                  </a:r>
                </a:p>
                <a:p>
                  <a:endParaRPr lang="en-GB" sz="825" dirty="0">
                    <a:solidFill>
                      <a:srgbClr val="000000"/>
                    </a:solidFill>
                  </a:endParaRPr>
                </a:p>
              </p:txBody>
            </p:sp>
            <p:pic>
              <p:nvPicPr>
                <p:cNvPr id="34" name="Picture 33" descr="icon_information-white.png"/>
                <p:cNvPicPr>
                  <a:picLocks noChangeAspect="1"/>
                </p:cNvPicPr>
                <p:nvPr/>
              </p:nvPicPr>
              <p:blipFill>
                <a:blip r:embed="rId4" cstate="screen">
                  <a:lum bright="-100000"/>
                </a:blip>
                <a:stretch>
                  <a:fillRect/>
                </a:stretch>
              </p:blipFill>
              <p:spPr>
                <a:xfrm>
                  <a:off x="-1764703" y="660661"/>
                  <a:ext cx="121592" cy="240085"/>
                </a:xfrm>
                <a:prstGeom prst="rect">
                  <a:avLst/>
                </a:prstGeom>
              </p:spPr>
            </p:pic>
          </p:grpSp>
          <p:pic>
            <p:nvPicPr>
              <p:cNvPr id="31" name="Picture 30" descr="alert-icon.png"/>
              <p:cNvPicPr>
                <a:picLocks/>
              </p:cNvPicPr>
              <p:nvPr/>
            </p:nvPicPr>
            <p:blipFill>
              <a:blip r:embed="rId5" cstate="screen">
                <a:lum bright="-99000"/>
              </a:blip>
              <a:stretch>
                <a:fillRect/>
              </a:stretch>
            </p:blipFill>
            <p:spPr>
              <a:xfrm>
                <a:off x="-1382920" y="4250572"/>
                <a:ext cx="240924" cy="285802"/>
              </a:xfrm>
              <a:prstGeom prst="rect">
                <a:avLst/>
              </a:prstGeom>
            </p:spPr>
          </p:pic>
        </p:grpSp>
      </p:grpSp>
      <p:sp>
        <p:nvSpPr>
          <p:cNvPr id="16" name="Title 1">
            <a:extLst>
              <a:ext uri="{FF2B5EF4-FFF2-40B4-BE49-F238E27FC236}">
                <a16:creationId xmlns:a16="http://schemas.microsoft.com/office/drawing/2014/main" id="{3E69E1A7-5247-4997-A5F8-86A60CE52390}"/>
              </a:ext>
            </a:extLst>
          </p:cNvPr>
          <p:cNvSpPr>
            <a:spLocks noGrp="1"/>
          </p:cNvSpPr>
          <p:nvPr>
            <p:ph type="title"/>
          </p:nvPr>
        </p:nvSpPr>
        <p:spPr>
          <a:xfrm>
            <a:off x="483244" y="381350"/>
            <a:ext cx="7149096" cy="470784"/>
          </a:xfrm>
          <a:prstGeom prst="rect">
            <a:avLst/>
          </a:prstGeom>
        </p:spPr>
        <p:txBody>
          <a:bodyPr>
            <a:noAutofit/>
          </a:bodyPr>
          <a:lstStyle>
            <a:lvl1pPr>
              <a:defRPr sz="2000"/>
            </a:lvl1pPr>
          </a:lstStyle>
          <a:p>
            <a:r>
              <a:rPr lang="en-US"/>
              <a:t>Click to edit Master title style</a:t>
            </a:r>
            <a:endParaRPr lang="en-GB" dirty="0"/>
          </a:p>
        </p:txBody>
      </p:sp>
      <p:cxnSp>
        <p:nvCxnSpPr>
          <p:cNvPr id="18" name="Straight Connector 17">
            <a:extLst>
              <a:ext uri="{FF2B5EF4-FFF2-40B4-BE49-F238E27FC236}">
                <a16:creationId xmlns:a16="http://schemas.microsoft.com/office/drawing/2014/main" id="{F47AB375-345A-40CA-BE3A-AA3559E7F30B}"/>
              </a:ext>
            </a:extLst>
          </p:cNvPr>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ACEEBC8-62B7-458F-8870-496604B21A9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288" b="10908"/>
          <a:stretch/>
        </p:blipFill>
        <p:spPr>
          <a:xfrm>
            <a:off x="8041548" y="206700"/>
            <a:ext cx="670912" cy="522000"/>
          </a:xfrm>
          <a:prstGeom prst="rect">
            <a:avLst/>
          </a:prstGeom>
        </p:spPr>
      </p:pic>
      <p:sp>
        <p:nvSpPr>
          <p:cNvPr id="21" name="Subtitle 2">
            <a:extLst>
              <a:ext uri="{FF2B5EF4-FFF2-40B4-BE49-F238E27FC236}">
                <a16:creationId xmlns:a16="http://schemas.microsoft.com/office/drawing/2014/main" id="{747008AC-B519-4F17-A742-CCC66E4D3B7B}"/>
              </a:ext>
            </a:extLst>
          </p:cNvPr>
          <p:cNvSpPr>
            <a:spLocks noGrp="1"/>
          </p:cNvSpPr>
          <p:nvPr>
            <p:ph type="subTitle" idx="1" hasCustomPrompt="1"/>
          </p:nvPr>
        </p:nvSpPr>
        <p:spPr>
          <a:xfrm>
            <a:off x="483244" y="1022467"/>
            <a:ext cx="821648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subtitle</a:t>
            </a:r>
            <a:endParaRPr lang="en-GB" dirty="0"/>
          </a:p>
        </p:txBody>
      </p:sp>
      <p:sp>
        <p:nvSpPr>
          <p:cNvPr id="23" name="Text Placeholder 12">
            <a:extLst>
              <a:ext uri="{FF2B5EF4-FFF2-40B4-BE49-F238E27FC236}">
                <a16:creationId xmlns:a16="http://schemas.microsoft.com/office/drawing/2014/main" id="{A1B3798B-DD07-47DE-AFF0-24DB9C4AEE46}"/>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204681096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 name="Title 1"/>
          <p:cNvSpPr>
            <a:spLocks noGrp="1"/>
          </p:cNvSpPr>
          <p:nvPr>
            <p:ph type="title" hasCustomPrompt="1"/>
          </p:nvPr>
        </p:nvSpPr>
        <p:spPr>
          <a:xfrm>
            <a:off x="475308" y="2780928"/>
            <a:ext cx="8236892" cy="648072"/>
          </a:xfrm>
          <a:prstGeom prst="rect">
            <a:avLst/>
          </a:prstGeom>
        </p:spPr>
        <p:txBody>
          <a:bodyPr anchor="ctr" anchorCtr="0">
            <a:noAutofit/>
          </a:bodyPr>
          <a:lstStyle>
            <a:lvl1pPr>
              <a:defRPr sz="3200">
                <a:solidFill>
                  <a:schemeClr val="bg1"/>
                </a:solidFill>
              </a:defRPr>
            </a:lvl1pPr>
          </a:lstStyle>
          <a:p>
            <a:r>
              <a:rPr lang="en-US" dirty="0"/>
              <a:t>Click to edit slide title</a:t>
            </a:r>
            <a:endParaRPr lang="en-GB" dirty="0"/>
          </a:p>
        </p:txBody>
      </p:sp>
      <p:sp>
        <p:nvSpPr>
          <p:cNvPr id="3" name="Date Placeholder 2"/>
          <p:cNvSpPr>
            <a:spLocks noGrp="1"/>
          </p:cNvSpPr>
          <p:nvPr>
            <p:ph type="dt" sz="half" idx="10"/>
          </p:nvPr>
        </p:nvSpPr>
        <p:spPr>
          <a:xfrm>
            <a:off x="457200" y="368300"/>
            <a:ext cx="4114800" cy="240000"/>
          </a:xfrm>
          <a:prstGeom prst="rect">
            <a:avLst/>
          </a:prstGeom>
        </p:spPr>
        <p:txBody>
          <a:bodyPr/>
          <a:lstStyle>
            <a:lvl1pPr>
              <a:defRPr sz="1600">
                <a:solidFill>
                  <a:schemeClr val="bg1"/>
                </a:solidFill>
              </a:defRPr>
            </a:lvl1pPr>
          </a:lstStyle>
          <a:p>
            <a:endParaRPr lang="en-GB" dirty="0"/>
          </a:p>
        </p:txBody>
      </p:sp>
      <p:pic>
        <p:nvPicPr>
          <p:cNvPr id="9" name="Picture 8" descr="A close up of a logo&#10;&#10;Description automatically generated">
            <a:extLst>
              <a:ext uri="{FF2B5EF4-FFF2-40B4-BE49-F238E27FC236}">
                <a16:creationId xmlns:a16="http://schemas.microsoft.com/office/drawing/2014/main" id="{38EB33D6-360D-4714-9E1F-FF56A0E590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8502" y="270112"/>
            <a:ext cx="653958" cy="396000"/>
          </a:xfrm>
          <a:prstGeom prst="rect">
            <a:avLst/>
          </a:prstGeom>
        </p:spPr>
      </p:pic>
      <p:sp>
        <p:nvSpPr>
          <p:cNvPr id="11" name="Text Placeholder 10">
            <a:extLst>
              <a:ext uri="{FF2B5EF4-FFF2-40B4-BE49-F238E27FC236}">
                <a16:creationId xmlns:a16="http://schemas.microsoft.com/office/drawing/2014/main" id="{F88FEA04-C977-4B49-9D5D-B21E87792A40}"/>
              </a:ext>
            </a:extLst>
          </p:cNvPr>
          <p:cNvSpPr>
            <a:spLocks noGrp="1"/>
          </p:cNvSpPr>
          <p:nvPr>
            <p:ph type="body" sz="quarter" idx="12" hasCustomPrompt="1"/>
          </p:nvPr>
        </p:nvSpPr>
        <p:spPr>
          <a:xfrm>
            <a:off x="468313" y="3429000"/>
            <a:ext cx="8237537" cy="792163"/>
          </a:xfrm>
        </p:spPr>
        <p:txBody>
          <a:bodyPr anchor="ctr" anchorCtr="0"/>
          <a:lstStyle>
            <a:lvl1pPr marL="0" indent="0" algn="l">
              <a:buNone/>
              <a:defRPr sz="2000">
                <a:solidFill>
                  <a:schemeClr val="bg1"/>
                </a:solidFill>
                <a:latin typeface="+mj-lt"/>
              </a:defRPr>
            </a:lvl1pPr>
            <a:lvl3pPr marL="361950" indent="0">
              <a:buNone/>
              <a:defRPr/>
            </a:lvl3pPr>
          </a:lstStyle>
          <a:p>
            <a:pPr lvl="0"/>
            <a:r>
              <a:rPr lang="en-US" dirty="0"/>
              <a:t>Click to edit slide subtitle</a:t>
            </a:r>
            <a:endParaRPr lang="en-GB" dirty="0"/>
          </a:p>
        </p:txBody>
      </p:sp>
      <p:sp>
        <p:nvSpPr>
          <p:cNvPr id="14" name="Text Placeholder 12">
            <a:extLst>
              <a:ext uri="{FF2B5EF4-FFF2-40B4-BE49-F238E27FC236}">
                <a16:creationId xmlns:a16="http://schemas.microsoft.com/office/drawing/2014/main" id="{5ECDBAF8-F6F8-413A-83A7-0B9E0664D1CC}"/>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bg1"/>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89111265"/>
      </p:ext>
    </p:extLst>
  </p:cSld>
  <p:clrMapOvr>
    <a:masterClrMapping/>
  </p:clrMapOvr>
  <p:transition>
    <p:fade thruBlk="1"/>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10" name="Group 14"/>
          <p:cNvGrpSpPr/>
          <p:nvPr userDrawn="1"/>
        </p:nvGrpSpPr>
        <p:grpSpPr>
          <a:xfrm>
            <a:off x="0" y="0"/>
            <a:ext cx="9144508" cy="3284984"/>
            <a:chOff x="0" y="288032"/>
            <a:chExt cx="9144508" cy="2463738"/>
          </a:xfrm>
        </p:grpSpPr>
        <p:sp>
          <p:nvSpPr>
            <p:cNvPr id="12" name="Rectangle 11"/>
            <p:cNvSpPr/>
            <p:nvPr userDrawn="1"/>
          </p:nvSpPr>
          <p:spPr>
            <a:xfrm>
              <a:off x="0" y="288032"/>
              <a:ext cx="9144000" cy="1743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14" name="Right Triangle 13"/>
            <p:cNvSpPr/>
            <p:nvPr userDrawn="1"/>
          </p:nvSpPr>
          <p:spPr>
            <a:xfrm flipV="1">
              <a:off x="508" y="2031690"/>
              <a:ext cx="9144000" cy="7200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grpSp>
      <p:sp>
        <p:nvSpPr>
          <p:cNvPr id="39" name="Picture Placeholder 30"/>
          <p:cNvSpPr>
            <a:spLocks noGrp="1"/>
          </p:cNvSpPr>
          <p:nvPr>
            <p:ph type="pic" sz="quarter" idx="20" hasCustomPrompt="1"/>
          </p:nvPr>
        </p:nvSpPr>
        <p:spPr>
          <a:xfrm>
            <a:off x="7959402" y="6007580"/>
            <a:ext cx="681361" cy="518400"/>
          </a:xfrm>
        </p:spPr>
        <p:txBody>
          <a:bodyPr>
            <a:normAutofit/>
          </a:bodyPr>
          <a:lstStyle>
            <a:lvl1pPr>
              <a:buNone/>
              <a:defRPr sz="600">
                <a:solidFill>
                  <a:schemeClr val="tx2"/>
                </a:solidFill>
              </a:defRPr>
            </a:lvl1pPr>
          </a:lstStyle>
          <a:p>
            <a:r>
              <a:rPr lang="en-GB" dirty="0"/>
              <a:t>Partner Logo</a:t>
            </a:r>
          </a:p>
        </p:txBody>
      </p:sp>
      <p:grpSp>
        <p:nvGrpSpPr>
          <p:cNvPr id="21" name="Group 16"/>
          <p:cNvGrpSpPr/>
          <p:nvPr userDrawn="1"/>
        </p:nvGrpSpPr>
        <p:grpSpPr>
          <a:xfrm>
            <a:off x="-1656692" y="1035238"/>
            <a:ext cx="1584684" cy="1248602"/>
            <a:chOff x="-1836712" y="2937191"/>
            <a:chExt cx="1584684" cy="1248602"/>
          </a:xfrm>
        </p:grpSpPr>
        <p:pic>
          <p:nvPicPr>
            <p:cNvPr id="24" name="Picture 23"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25" name="TextBox 24"/>
            <p:cNvSpPr txBox="1"/>
            <p:nvPr/>
          </p:nvSpPr>
          <p:spPr>
            <a:xfrm>
              <a:off x="-1836712" y="3677962"/>
              <a:ext cx="1584684" cy="507831"/>
            </a:xfrm>
            <a:prstGeom prst="rect">
              <a:avLst/>
            </a:prstGeom>
            <a:noFill/>
          </p:spPr>
          <p:txBody>
            <a:bodyPr wrap="square" lIns="0" tIns="0" rIns="0" bIns="0" rtlCol="0">
              <a:spAutoFit/>
            </a:bodyPr>
            <a:lstStyle/>
            <a:p>
              <a:r>
                <a:rPr lang="en-GB" sz="825" dirty="0">
                  <a:solidFill>
                    <a:srgbClr val="000000"/>
                  </a:solidFill>
                </a:rPr>
                <a:t>To alter the background image </a:t>
              </a:r>
            </a:p>
            <a:p>
              <a:r>
                <a:rPr lang="en-GB" sz="825" dirty="0">
                  <a:solidFill>
                    <a:srgbClr val="000000"/>
                  </a:solidFill>
                </a:rPr>
                <a:t>&gt; click and delete the image </a:t>
              </a:r>
            </a:p>
            <a:p>
              <a:r>
                <a:rPr lang="en-GB" sz="825" dirty="0">
                  <a:solidFill>
                    <a:srgbClr val="000000"/>
                  </a:solidFill>
                </a:rPr>
                <a:t>&gt; then click on the image icon and select a new image</a:t>
              </a:r>
            </a:p>
          </p:txBody>
        </p:sp>
        <p:pic>
          <p:nvPicPr>
            <p:cNvPr id="26" name="Picture 2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29" name="Picture 28">
            <a:extLst>
              <a:ext uri="{FF2B5EF4-FFF2-40B4-BE49-F238E27FC236}">
                <a16:creationId xmlns:a16="http://schemas.microsoft.com/office/drawing/2014/main" id="{15F90775-0FE7-4A77-B146-B3EA1FE45E1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65" y="0"/>
            <a:ext cx="9143245" cy="1011852"/>
          </a:xfrm>
          <a:prstGeom prst="rect">
            <a:avLst/>
          </a:prstGeom>
        </p:spPr>
      </p:pic>
      <p:sp>
        <p:nvSpPr>
          <p:cNvPr id="23" name="Text Placeholder 22"/>
          <p:cNvSpPr>
            <a:spLocks noGrp="1"/>
          </p:cNvSpPr>
          <p:nvPr>
            <p:ph type="body" sz="quarter" idx="21" hasCustomPrompt="1"/>
          </p:nvPr>
        </p:nvSpPr>
        <p:spPr>
          <a:xfrm>
            <a:off x="483244" y="328084"/>
            <a:ext cx="4106862" cy="203200"/>
          </a:xfrm>
        </p:spPr>
        <p:txBody>
          <a:bodyPr/>
          <a:lstStyle>
            <a:lvl1pPr marL="0" indent="0">
              <a:buNone/>
              <a:defRPr sz="75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Heading to go here</a:t>
            </a:r>
          </a:p>
        </p:txBody>
      </p:sp>
      <p:sp>
        <p:nvSpPr>
          <p:cNvPr id="20" name="Subtitle 2">
            <a:extLst>
              <a:ext uri="{FF2B5EF4-FFF2-40B4-BE49-F238E27FC236}">
                <a16:creationId xmlns:a16="http://schemas.microsoft.com/office/drawing/2014/main" id="{F654101B-7641-4C8F-8061-41BF17E8F57B}"/>
              </a:ext>
            </a:extLst>
          </p:cNvPr>
          <p:cNvSpPr>
            <a:spLocks noGrp="1"/>
          </p:cNvSpPr>
          <p:nvPr>
            <p:ph type="subTitle" idx="1" hasCustomPrompt="1"/>
          </p:nvPr>
        </p:nvSpPr>
        <p:spPr>
          <a:xfrm>
            <a:off x="466742" y="1819134"/>
            <a:ext cx="8221617"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subtitle</a:t>
            </a:r>
            <a:endParaRPr lang="en-GB" dirty="0"/>
          </a:p>
        </p:txBody>
      </p:sp>
      <p:pic>
        <p:nvPicPr>
          <p:cNvPr id="27" name="Picture 26">
            <a:extLst>
              <a:ext uri="{FF2B5EF4-FFF2-40B4-BE49-F238E27FC236}">
                <a16:creationId xmlns:a16="http://schemas.microsoft.com/office/drawing/2014/main" id="{8C6CAAA5-3216-4CBB-8D33-3475D8A6211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1288" b="10908"/>
          <a:stretch/>
        </p:blipFill>
        <p:spPr>
          <a:xfrm>
            <a:off x="8028000" y="452968"/>
            <a:ext cx="670912" cy="522000"/>
          </a:xfrm>
          <a:prstGeom prst="rect">
            <a:avLst/>
          </a:prstGeom>
        </p:spPr>
      </p:pic>
      <p:sp>
        <p:nvSpPr>
          <p:cNvPr id="30" name="Text Placeholder 12">
            <a:extLst>
              <a:ext uri="{FF2B5EF4-FFF2-40B4-BE49-F238E27FC236}">
                <a16:creationId xmlns:a16="http://schemas.microsoft.com/office/drawing/2014/main" id="{1F36A53A-3475-486C-B3EC-0213F33642CB}"/>
              </a:ext>
            </a:extLst>
          </p:cNvPr>
          <p:cNvSpPr>
            <a:spLocks noGrp="1"/>
          </p:cNvSpPr>
          <p:nvPr>
            <p:ph type="body" sz="quarter" idx="14" hasCustomPrompt="1"/>
          </p:nvPr>
        </p:nvSpPr>
        <p:spPr>
          <a:xfrm>
            <a:off x="472639" y="6417333"/>
            <a:ext cx="8239560" cy="216024"/>
          </a:xfrm>
        </p:spPr>
        <p:txBody>
          <a:bodyPr/>
          <a:lstStyle>
            <a:lvl1pPr marL="0" indent="0">
              <a:buFontTx/>
              <a:buNone/>
              <a:defRPr sz="800">
                <a:solidFill>
                  <a:schemeClr val="tx2"/>
                </a:solidFill>
              </a:defRPr>
            </a:lvl1pPr>
          </a:lstStyle>
          <a:p>
            <a:pPr lvl="0"/>
            <a:r>
              <a:rPr lang="en-US" dirty="0"/>
              <a:t>Click to add footer text</a:t>
            </a:r>
            <a:endParaRPr lang="en-GB" dirty="0"/>
          </a:p>
        </p:txBody>
      </p:sp>
    </p:spTree>
    <p:extLst>
      <p:ext uri="{BB962C8B-B14F-4D97-AF65-F5344CB8AC3E}">
        <p14:creationId xmlns:p14="http://schemas.microsoft.com/office/powerpoint/2010/main" val="2872008478"/>
      </p:ext>
    </p:extLst>
  </p:cSld>
  <p:clrMapOvr>
    <a:masterClrMapping/>
  </p:clrMapOvr>
  <p:transition spd="med">
    <p:fade thruBlk="1"/>
  </p:transition>
  <p:extLst>
    <p:ext uri="{DCECCB84-F9BA-43D5-87BE-67443E8EF086}">
      <p15:sldGuideLst xmlns:p15="http://schemas.microsoft.com/office/powerpoint/2012/main">
        <p15:guide id="4" pos="5443" userDrawn="1">
          <p15:clr>
            <a:srgbClr val="FBAE40"/>
          </p15:clr>
        </p15:guide>
        <p15:guide id="5" orient="horz" pos="411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569" y="368660"/>
            <a:ext cx="6167440" cy="488892"/>
          </a:xfrm>
          <a:prstGeom prst="rect">
            <a:avLst/>
          </a:prstGeom>
        </p:spPr>
        <p:txBody>
          <a:bodyPr vert="horz" lIns="0" tIns="0" rIns="0" bIns="0" rtlCol="0" anchor="t">
            <a:noAutofit/>
          </a:bodyPr>
          <a:lstStyle/>
          <a:p>
            <a:r>
              <a:rPr lang="en-US" dirty="0"/>
              <a:t>Click to edit title</a:t>
            </a:r>
            <a:endParaRPr lang="en-GB" dirty="0"/>
          </a:p>
        </p:txBody>
      </p:sp>
      <p:sp>
        <p:nvSpPr>
          <p:cNvPr id="3" name="Text Placeholder 2"/>
          <p:cNvSpPr>
            <a:spLocks noGrp="1"/>
          </p:cNvSpPr>
          <p:nvPr>
            <p:ph type="body" idx="1"/>
          </p:nvPr>
        </p:nvSpPr>
        <p:spPr>
          <a:xfrm>
            <a:off x="468313" y="1592263"/>
            <a:ext cx="8243887" cy="4681537"/>
          </a:xfrm>
          <a:prstGeom prst="rect">
            <a:avLst/>
          </a:prstGeom>
        </p:spPr>
        <p:txBody>
          <a:bodyPr vert="horz" lIns="0" tIns="0" rIns="0" bIns="0" rtlCol="0">
            <a:noAutofit/>
          </a:bodyPr>
          <a:lstStyle/>
          <a:p>
            <a:pPr lvl="0"/>
            <a:r>
              <a:rPr lang="en-US" dirty="0"/>
              <a:t>Click to edit body text</a:t>
            </a:r>
          </a:p>
          <a:p>
            <a:pPr lvl="5"/>
            <a:r>
              <a:rPr lang="en-US" dirty="0"/>
              <a:t>Second level</a:t>
            </a:r>
          </a:p>
          <a:p>
            <a:pPr lvl="2"/>
            <a:r>
              <a:rPr lang="en-US" dirty="0"/>
              <a:t>Third level</a:t>
            </a:r>
          </a:p>
        </p:txBody>
      </p:sp>
    </p:spTree>
    <p:extLst>
      <p:ext uri="{BB962C8B-B14F-4D97-AF65-F5344CB8AC3E}">
        <p14:creationId xmlns:p14="http://schemas.microsoft.com/office/powerpoint/2010/main" val="8259655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61" r:id="rId9"/>
    <p:sldLayoutId id="2147483670" r:id="rId10"/>
    <p:sldLayoutId id="2147483672" r:id="rId11"/>
    <p:sldLayoutId id="2147483673" r:id="rId12"/>
    <p:sldLayoutId id="2147483678" r:id="rId13"/>
    <p:sldLayoutId id="2147483675" r:id="rId14"/>
    <p:sldLayoutId id="2147483676" r:id="rId15"/>
    <p:sldLayoutId id="2147483677" r:id="rId16"/>
    <p:sldLayoutId id="2147483674" r:id="rId17"/>
  </p:sldLayoutIdLst>
  <p:hf sldNum="0" hdr="0" ftr="0" dt="0"/>
  <p:txStyles>
    <p:titleStyle>
      <a:lvl1pPr algn="l" defTabSz="685800" rtl="0" eaLnBrk="1" latinLnBrk="0" hangingPunct="1">
        <a:spcBef>
          <a:spcPct val="0"/>
        </a:spcBef>
        <a:buNone/>
        <a:defRPr sz="2000" b="1" kern="1200">
          <a:solidFill>
            <a:schemeClr val="tx2"/>
          </a:solidFill>
          <a:latin typeface="+mj-lt"/>
          <a:ea typeface="+mj-ea"/>
          <a:cs typeface="+mj-cs"/>
        </a:defRPr>
      </a:lvl1pPr>
    </p:titleStyle>
    <p:bodyStyle>
      <a:lvl1pPr marL="135000" indent="-135000" algn="l" defTabSz="685800" rtl="0" eaLnBrk="1" latinLnBrk="0" hangingPunct="1">
        <a:spcBef>
          <a:spcPts val="300"/>
        </a:spcBef>
        <a:spcAft>
          <a:spcPts val="300"/>
        </a:spcAft>
        <a:buClr>
          <a:schemeClr val="tx2"/>
        </a:buClr>
        <a:buFont typeface="Arial" pitchFamily="34" charset="0"/>
        <a:buChar char="•"/>
        <a:defRPr sz="1650" kern="1200">
          <a:solidFill>
            <a:schemeClr val="tx1"/>
          </a:solidFill>
          <a:latin typeface="+mn-lt"/>
          <a:ea typeface="+mn-ea"/>
          <a:cs typeface="+mn-cs"/>
        </a:defRPr>
      </a:lvl1pPr>
      <a:lvl2pPr marL="285750" indent="-285750" algn="l" defTabSz="685800" rtl="0" eaLnBrk="1" latinLnBrk="0" hangingPunct="1">
        <a:spcBef>
          <a:spcPts val="300"/>
        </a:spcBef>
        <a:spcAft>
          <a:spcPts val="300"/>
        </a:spcAft>
        <a:buFont typeface="Courier New" panose="02070309020205020404" pitchFamily="49" charset="0"/>
        <a:buChar char="o"/>
        <a:defRPr sz="1650" kern="1200">
          <a:solidFill>
            <a:schemeClr val="tx1"/>
          </a:solidFill>
          <a:latin typeface="+mn-lt"/>
          <a:ea typeface="+mn-ea"/>
          <a:cs typeface="+mn-cs"/>
        </a:defRPr>
      </a:lvl2pPr>
      <a:lvl3pPr marL="533400" indent="-171450" algn="l" defTabSz="685800" rtl="0" eaLnBrk="1" latinLnBrk="0" hangingPunct="1">
        <a:spcBef>
          <a:spcPts val="450"/>
        </a:spcBef>
        <a:spcAft>
          <a:spcPts val="450"/>
        </a:spcAft>
        <a:buClr>
          <a:schemeClr val="tx2"/>
        </a:buClr>
        <a:buFont typeface="Tahoma" panose="020B0604030504040204" pitchFamily="34" charset="0"/>
        <a:buChar char="-"/>
        <a:defRPr lang="en-US" sz="900" kern="1200" dirty="0">
          <a:solidFill>
            <a:schemeClr val="tx2"/>
          </a:solidFill>
          <a:latin typeface="+mn-lt"/>
          <a:ea typeface="+mn-ea"/>
          <a:cs typeface="+mn-cs"/>
        </a:defRPr>
      </a:lvl3pPr>
      <a:lvl4pPr marL="1973263" indent="-171450" algn="l" defTabSz="685800" rtl="0" eaLnBrk="1" latinLnBrk="0" hangingPunct="1">
        <a:spcBef>
          <a:spcPts val="450"/>
        </a:spcBef>
        <a:spcAft>
          <a:spcPts val="450"/>
        </a:spcAft>
        <a:buFont typeface="Arial" pitchFamily="34" charset="0"/>
        <a:buNone/>
        <a:defRPr sz="825" kern="1200">
          <a:solidFill>
            <a:schemeClr val="tx1"/>
          </a:solidFill>
          <a:latin typeface="+mn-lt"/>
          <a:ea typeface="+mn-ea"/>
          <a:cs typeface="+mn-cs"/>
        </a:defRPr>
      </a:lvl4pPr>
      <a:lvl5pPr marL="3584575" indent="-5729288" algn="l" defTabSz="685800" rtl="0" eaLnBrk="1" latinLnBrk="0" hangingPunct="1">
        <a:spcBef>
          <a:spcPts val="600"/>
        </a:spcBef>
        <a:spcAft>
          <a:spcPts val="600"/>
        </a:spcAft>
        <a:buFont typeface="Arial" pitchFamily="34" charset="0"/>
        <a:buNone/>
        <a:defRPr sz="1200" kern="1200">
          <a:solidFill>
            <a:schemeClr val="tx2"/>
          </a:solidFill>
          <a:latin typeface="+mn-lt"/>
          <a:ea typeface="+mn-ea"/>
          <a:cs typeface="+mn-cs"/>
        </a:defRPr>
      </a:lvl5pPr>
      <a:lvl6pPr marL="361950" indent="-171450" algn="l" defTabSz="685800" rtl="0" eaLnBrk="1" latinLnBrk="0" hangingPunct="1">
        <a:spcBef>
          <a:spcPts val="600"/>
        </a:spcBef>
        <a:spcAft>
          <a:spcPts val="600"/>
        </a:spcAft>
        <a:buClr>
          <a:schemeClr val="tx2"/>
        </a:buClr>
        <a:buFont typeface="Courier New" panose="02070309020205020404" pitchFamily="49" charset="0"/>
        <a:buChar char="o"/>
        <a:defRPr sz="1350" kern="1200">
          <a:solidFill>
            <a:schemeClr val="tx1"/>
          </a:solidFill>
          <a:latin typeface="+mn-lt"/>
          <a:ea typeface="+mn-ea"/>
          <a:cs typeface="+mn-cs"/>
        </a:defRPr>
      </a:lvl6pPr>
      <a:lvl7pPr marL="533400" indent="-171450" algn="l" defTabSz="685800" rtl="0" eaLnBrk="1" latinLnBrk="0" hangingPunct="1">
        <a:spcBef>
          <a:spcPct val="20000"/>
        </a:spcBef>
        <a:buFont typeface="Arial" pitchFamily="34" charset="0"/>
        <a:buChar char="•"/>
        <a:defRPr sz="1500" kern="1200">
          <a:solidFill>
            <a:srgbClr val="FF0000"/>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orient="horz" pos="1003" userDrawn="1">
          <p15:clr>
            <a:srgbClr val="F26B43"/>
          </p15:clr>
        </p15:guide>
        <p15:guide id="3" pos="5488" userDrawn="1">
          <p15:clr>
            <a:srgbClr val="F26B43"/>
          </p15:clr>
        </p15:guide>
        <p15:guide id="4" orient="horz" pos="504" userDrawn="1">
          <p15:clr>
            <a:srgbClr val="F26B43"/>
          </p15:clr>
        </p15:guide>
        <p15:guide id="5" orient="horz" pos="640" userDrawn="1">
          <p15:clr>
            <a:srgbClr val="F26B43"/>
          </p15:clr>
        </p15:guide>
        <p15:guide id="6" orient="horz" pos="232" userDrawn="1">
          <p15:clr>
            <a:srgbClr val="F26B43"/>
          </p15:clr>
        </p15:guide>
        <p15:guide id="7" orient="horz" pos="414" userDrawn="1">
          <p15:clr>
            <a:srgbClr val="F26B43"/>
          </p15:clr>
        </p15:guide>
        <p15:guide id="8" orient="horz" pos="164" userDrawn="1">
          <p15:clr>
            <a:srgbClr val="F26B43"/>
          </p15:clr>
        </p15:guide>
        <p15:guide id="9" pos="5057" userDrawn="1">
          <p15:clr>
            <a:srgbClr val="F26B43"/>
          </p15:clr>
        </p15:guide>
        <p15:guide id="10" orient="horz" pos="4110" userDrawn="1">
          <p15:clr>
            <a:srgbClr val="F26B43"/>
          </p15:clr>
        </p15:guide>
        <p15:guide id="11" orient="horz" pos="39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data.protection@iam.org.uk"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CE0F-57E9-44A2-A0E8-FFA391D31195}"/>
              </a:ext>
            </a:extLst>
          </p:cNvPr>
          <p:cNvSpPr>
            <a:spLocks noGrp="1"/>
          </p:cNvSpPr>
          <p:nvPr>
            <p:ph type="title"/>
          </p:nvPr>
        </p:nvSpPr>
        <p:spPr>
          <a:xfrm>
            <a:off x="611560" y="2996952"/>
            <a:ext cx="8236892" cy="648072"/>
          </a:xfrm>
        </p:spPr>
        <p:txBody>
          <a:bodyPr/>
          <a:lstStyle/>
          <a:p>
            <a:r>
              <a:rPr lang="en-GB" dirty="0"/>
              <a:t>Managing Complaints</a:t>
            </a:r>
            <a:br>
              <a:rPr lang="en-GB" dirty="0"/>
            </a:br>
            <a:br>
              <a:rPr lang="en-GB" dirty="0"/>
            </a:br>
            <a:r>
              <a:rPr lang="en-GB" sz="1650" b="0" dirty="0"/>
              <a:t>Amanda Smith Head of Field Service Delivery </a:t>
            </a:r>
            <a:br>
              <a:rPr lang="en-GB" sz="1650" b="0" dirty="0"/>
            </a:br>
            <a:r>
              <a:rPr lang="en-GB" sz="1650" b="0" dirty="0"/>
              <a:t>Peter Serhatlic Regional Service Delivery Team Manager</a:t>
            </a:r>
            <a:br>
              <a:rPr lang="en-GB" sz="1650" b="0" dirty="0"/>
            </a:br>
            <a:r>
              <a:rPr lang="en-GB" sz="1650" b="0" dirty="0"/>
              <a:t>Nicola Smith Head of HR &amp; Compliance</a:t>
            </a:r>
          </a:p>
        </p:txBody>
      </p:sp>
    </p:spTree>
    <p:extLst>
      <p:ext uri="{BB962C8B-B14F-4D97-AF65-F5344CB8AC3E}">
        <p14:creationId xmlns:p14="http://schemas.microsoft.com/office/powerpoint/2010/main" val="384404998"/>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C204B6-F0A5-4210-A8C9-06D5E469DDAF}"/>
              </a:ext>
            </a:extLst>
          </p:cNvPr>
          <p:cNvSpPr>
            <a:spLocks noGrp="1"/>
          </p:cNvSpPr>
          <p:nvPr>
            <p:ph type="title"/>
          </p:nvPr>
        </p:nvSpPr>
        <p:spPr/>
        <p:txBody>
          <a:bodyPr/>
          <a:lstStyle/>
          <a:p>
            <a:r>
              <a:rPr lang="en-GB" dirty="0"/>
              <a:t>Process</a:t>
            </a:r>
          </a:p>
        </p:txBody>
      </p:sp>
    </p:spTree>
    <p:extLst>
      <p:ext uri="{BB962C8B-B14F-4D97-AF65-F5344CB8AC3E}">
        <p14:creationId xmlns:p14="http://schemas.microsoft.com/office/powerpoint/2010/main" val="4225030585"/>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4D69D4-8178-4E2A-9AB9-975F56A888DD}"/>
              </a:ext>
            </a:extLst>
          </p:cNvPr>
          <p:cNvSpPr>
            <a:spLocks noGrp="1"/>
          </p:cNvSpPr>
          <p:nvPr>
            <p:ph type="title"/>
          </p:nvPr>
        </p:nvSpPr>
        <p:spPr/>
        <p:txBody>
          <a:bodyPr/>
          <a:lstStyle/>
          <a:p>
            <a:r>
              <a:rPr lang="en-GB" sz="2030" dirty="0"/>
              <a:t>Informal Resolution </a:t>
            </a:r>
          </a:p>
        </p:txBody>
      </p:sp>
      <p:sp>
        <p:nvSpPr>
          <p:cNvPr id="9" name="Text Placeholder 8">
            <a:extLst>
              <a:ext uri="{FF2B5EF4-FFF2-40B4-BE49-F238E27FC236}">
                <a16:creationId xmlns:a16="http://schemas.microsoft.com/office/drawing/2014/main" id="{179F8918-B2E6-4CEF-8525-9692CBE87DF8}"/>
              </a:ext>
            </a:extLst>
          </p:cNvPr>
          <p:cNvSpPr>
            <a:spLocks noGrp="1"/>
          </p:cNvSpPr>
          <p:nvPr>
            <p:ph type="body" sz="quarter" idx="13"/>
          </p:nvPr>
        </p:nvSpPr>
        <p:spPr>
          <a:xfrm>
            <a:off x="492945" y="1962729"/>
            <a:ext cx="8219254" cy="4670628"/>
          </a:xfrm>
        </p:spPr>
        <p:txBody>
          <a:bodyPr/>
          <a:lstStyle/>
          <a:p>
            <a:pPr marL="0" indent="0">
              <a:buNone/>
            </a:pPr>
            <a:r>
              <a:rPr lang="en-GB" dirty="0"/>
              <a:t>Management of complaints within a Group always remains the ultimate responsibility of the Chair </a:t>
            </a:r>
          </a:p>
          <a:p>
            <a:pPr marL="0" indent="0">
              <a:buNone/>
            </a:pPr>
            <a:endParaRPr lang="en-GB" dirty="0"/>
          </a:p>
          <a:p>
            <a:pPr marL="0" indent="0">
              <a:buNone/>
            </a:pPr>
            <a:r>
              <a:rPr lang="en-GB" dirty="0"/>
              <a:t>We recommend you appoint a Committee member responsible for managing complaints to:</a:t>
            </a:r>
          </a:p>
          <a:p>
            <a:pPr marL="0" indent="0">
              <a:buNone/>
            </a:pPr>
            <a:endParaRPr lang="en-GB" dirty="0"/>
          </a:p>
          <a:p>
            <a:r>
              <a:rPr lang="en-GB" dirty="0"/>
              <a:t>Ensure the details of the complaint are recorded on the Group Complaint Log </a:t>
            </a:r>
          </a:p>
          <a:p>
            <a:r>
              <a:rPr lang="en-GB" dirty="0"/>
              <a:t>Chair the sub-group  </a:t>
            </a:r>
          </a:p>
          <a:p>
            <a:r>
              <a:rPr lang="en-GB" dirty="0"/>
              <a:t>Be a single point of contact for all correspondence </a:t>
            </a:r>
          </a:p>
          <a:p>
            <a:r>
              <a:rPr lang="en-GB" dirty="0"/>
              <a:t>Keep all parties informed of progress  </a:t>
            </a:r>
          </a:p>
          <a:p>
            <a:r>
              <a:rPr lang="en-GB" dirty="0"/>
              <a:t>Manage the administration of the meetings  </a:t>
            </a:r>
          </a:p>
          <a:p>
            <a:r>
              <a:rPr lang="en-GB" dirty="0"/>
              <a:t>Document and communicate the decision of the sub-group to all parties </a:t>
            </a:r>
          </a:p>
          <a:p>
            <a:r>
              <a:rPr lang="en-GB" dirty="0"/>
              <a:t>Liaise with the IAM RoadSmart Area Service Delivery Manager </a:t>
            </a:r>
          </a:p>
          <a:p>
            <a:r>
              <a:rPr lang="en-GB" dirty="0"/>
              <a:t>Share good practice and communicate any lessons learnt to the Chair and Committee</a:t>
            </a:r>
          </a:p>
        </p:txBody>
      </p:sp>
      <p:sp>
        <p:nvSpPr>
          <p:cNvPr id="8" name="Subtitle 7">
            <a:extLst>
              <a:ext uri="{FF2B5EF4-FFF2-40B4-BE49-F238E27FC236}">
                <a16:creationId xmlns:a16="http://schemas.microsoft.com/office/drawing/2014/main" id="{D4556694-4AE5-49F2-AF01-AF856EF9E42B}"/>
              </a:ext>
            </a:extLst>
          </p:cNvPr>
          <p:cNvSpPr>
            <a:spLocks noGrp="1"/>
          </p:cNvSpPr>
          <p:nvPr>
            <p:ph type="subTitle" idx="1"/>
          </p:nvPr>
        </p:nvSpPr>
        <p:spPr>
          <a:xfrm>
            <a:off x="492945" y="936647"/>
            <a:ext cx="8216489" cy="470784"/>
          </a:xfrm>
        </p:spPr>
        <p:txBody>
          <a:bodyPr/>
          <a:lstStyle/>
          <a:p>
            <a:r>
              <a:rPr lang="en-GB" sz="1650" dirty="0"/>
              <a:t>Communication and administration of complaints </a:t>
            </a:r>
          </a:p>
        </p:txBody>
      </p:sp>
    </p:spTree>
    <p:extLst>
      <p:ext uri="{BB962C8B-B14F-4D97-AF65-F5344CB8AC3E}">
        <p14:creationId xmlns:p14="http://schemas.microsoft.com/office/powerpoint/2010/main" val="267093861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80025C-2F5F-4018-929B-756CCCB26DB1}"/>
              </a:ext>
            </a:extLst>
          </p:cNvPr>
          <p:cNvSpPr>
            <a:spLocks noGrp="1"/>
          </p:cNvSpPr>
          <p:nvPr>
            <p:ph type="title"/>
          </p:nvPr>
        </p:nvSpPr>
        <p:spPr/>
        <p:txBody>
          <a:bodyPr/>
          <a:lstStyle/>
          <a:p>
            <a:r>
              <a:rPr lang="en-GB" sz="2030" dirty="0"/>
              <a:t>Informal Resolution </a:t>
            </a:r>
          </a:p>
        </p:txBody>
      </p:sp>
      <p:sp>
        <p:nvSpPr>
          <p:cNvPr id="9" name="Text Placeholder 8">
            <a:extLst>
              <a:ext uri="{FF2B5EF4-FFF2-40B4-BE49-F238E27FC236}">
                <a16:creationId xmlns:a16="http://schemas.microsoft.com/office/drawing/2014/main" id="{632396C3-7260-4F96-9458-43E85C06A78C}"/>
              </a:ext>
            </a:extLst>
          </p:cNvPr>
          <p:cNvSpPr>
            <a:spLocks noGrp="1"/>
          </p:cNvSpPr>
          <p:nvPr>
            <p:ph type="body" sz="quarter" idx="13"/>
          </p:nvPr>
        </p:nvSpPr>
        <p:spPr/>
        <p:txBody>
          <a:bodyPr/>
          <a:lstStyle/>
          <a:p>
            <a:pPr marL="0" indent="0">
              <a:buNone/>
            </a:pPr>
            <a:r>
              <a:rPr lang="en-GB" dirty="0"/>
              <a:t>On receipt of a complaint the designated person should be informed, unless that person is the subject of the complaint; in which case a member of the committee may receive the complaint. </a:t>
            </a:r>
          </a:p>
          <a:p>
            <a:pPr marL="0" indent="0">
              <a:buNone/>
            </a:pPr>
            <a:endParaRPr lang="en-GB" dirty="0"/>
          </a:p>
          <a:p>
            <a:pPr marL="0" indent="0">
              <a:buNone/>
            </a:pPr>
            <a:r>
              <a:rPr lang="en-GB" dirty="0"/>
              <a:t>The complaint should be recorded on the Group Complaints Log. </a:t>
            </a:r>
          </a:p>
          <a:p>
            <a:pPr marL="0" indent="0">
              <a:buNone/>
            </a:pPr>
            <a:endParaRPr lang="en-GB" dirty="0"/>
          </a:p>
          <a:p>
            <a:pPr marL="0" indent="0">
              <a:buNone/>
            </a:pPr>
            <a:r>
              <a:rPr lang="en-GB" dirty="0"/>
              <a:t>The subject of the complaint should be made aware of the content and their response recorded.  The rights of a person to remain anonymous should however be treated sensitively. </a:t>
            </a:r>
          </a:p>
          <a:p>
            <a:pPr marL="0" indent="0">
              <a:buNone/>
            </a:pPr>
            <a:endParaRPr lang="en-GB" dirty="0"/>
          </a:p>
          <a:p>
            <a:pPr marL="0" indent="0">
              <a:buNone/>
            </a:pPr>
            <a:r>
              <a:rPr lang="en-GB" dirty="0"/>
              <a:t>The complaint should be described in a factual way, avoiding personal judgements or unprofessional language.  </a:t>
            </a:r>
          </a:p>
          <a:p>
            <a:pPr marL="0" indent="0">
              <a:buNone/>
            </a:pPr>
            <a:endParaRPr lang="en-GB" dirty="0"/>
          </a:p>
          <a:p>
            <a:pPr marL="0" indent="0">
              <a:buNone/>
            </a:pPr>
            <a:r>
              <a:rPr lang="en-GB" dirty="0"/>
              <a:t>The complaint should include the desired outcome.  </a:t>
            </a:r>
          </a:p>
          <a:p>
            <a:endParaRPr lang="en-GB" dirty="0"/>
          </a:p>
        </p:txBody>
      </p:sp>
      <p:sp>
        <p:nvSpPr>
          <p:cNvPr id="8" name="Subtitle 7">
            <a:extLst>
              <a:ext uri="{FF2B5EF4-FFF2-40B4-BE49-F238E27FC236}">
                <a16:creationId xmlns:a16="http://schemas.microsoft.com/office/drawing/2014/main" id="{5629459F-2F56-46DB-BA5D-A53135A00892}"/>
              </a:ext>
            </a:extLst>
          </p:cNvPr>
          <p:cNvSpPr>
            <a:spLocks noGrp="1"/>
          </p:cNvSpPr>
          <p:nvPr>
            <p:ph type="subTitle" idx="1"/>
          </p:nvPr>
        </p:nvSpPr>
        <p:spPr/>
        <p:txBody>
          <a:bodyPr/>
          <a:lstStyle/>
          <a:p>
            <a:r>
              <a:rPr lang="en-GB" sz="1650" dirty="0"/>
              <a:t>Dealing with a complaint </a:t>
            </a:r>
          </a:p>
        </p:txBody>
      </p:sp>
    </p:spTree>
    <p:extLst>
      <p:ext uri="{BB962C8B-B14F-4D97-AF65-F5344CB8AC3E}">
        <p14:creationId xmlns:p14="http://schemas.microsoft.com/office/powerpoint/2010/main" val="109038447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E80AD7-FA1D-4677-BD15-AAD047C24247}"/>
              </a:ext>
            </a:extLst>
          </p:cNvPr>
          <p:cNvSpPr>
            <a:spLocks noGrp="1"/>
          </p:cNvSpPr>
          <p:nvPr>
            <p:ph type="title"/>
          </p:nvPr>
        </p:nvSpPr>
        <p:spPr/>
        <p:txBody>
          <a:bodyPr/>
          <a:lstStyle/>
          <a:p>
            <a:r>
              <a:rPr lang="en-GB" sz="2030" dirty="0"/>
              <a:t>Informal Resolution </a:t>
            </a:r>
          </a:p>
        </p:txBody>
      </p:sp>
      <p:sp>
        <p:nvSpPr>
          <p:cNvPr id="9" name="Text Placeholder 8">
            <a:extLst>
              <a:ext uri="{FF2B5EF4-FFF2-40B4-BE49-F238E27FC236}">
                <a16:creationId xmlns:a16="http://schemas.microsoft.com/office/drawing/2014/main" id="{CC968847-CC6F-403D-A07E-596EFC6E74D6}"/>
              </a:ext>
            </a:extLst>
          </p:cNvPr>
          <p:cNvSpPr>
            <a:spLocks noGrp="1"/>
          </p:cNvSpPr>
          <p:nvPr>
            <p:ph type="body" sz="quarter" idx="13"/>
          </p:nvPr>
        </p:nvSpPr>
        <p:spPr>
          <a:xfrm>
            <a:off x="462373" y="1806022"/>
            <a:ext cx="8219254" cy="4670628"/>
          </a:xfrm>
        </p:spPr>
        <p:txBody>
          <a:bodyPr/>
          <a:lstStyle/>
          <a:p>
            <a:pPr marL="0" indent="0">
              <a:buNone/>
            </a:pPr>
            <a:r>
              <a:rPr lang="en-GB" dirty="0"/>
              <a:t>The designated person should listen to the issues raised, assess them, and inform the person raising it what action they will take on behalf of the group. </a:t>
            </a:r>
          </a:p>
          <a:p>
            <a:endParaRPr lang="en-GB" dirty="0"/>
          </a:p>
          <a:p>
            <a:r>
              <a:rPr lang="en-GB" dirty="0"/>
              <a:t>Suggested actions could include: </a:t>
            </a:r>
          </a:p>
          <a:p>
            <a:pPr marL="0" indent="0">
              <a:buNone/>
            </a:pPr>
            <a:endParaRPr lang="en-GB" dirty="0"/>
          </a:p>
          <a:p>
            <a:pPr lvl="1"/>
            <a:r>
              <a:rPr lang="en-GB" dirty="0"/>
              <a:t>Exploring the views of other parties involved </a:t>
            </a:r>
          </a:p>
          <a:p>
            <a:pPr lvl="1"/>
            <a:r>
              <a:rPr lang="en-GB" dirty="0"/>
              <a:t>Seeking specialist advice i.e., Area Service Delivery Manager, Group Treasurer or Chief Observer </a:t>
            </a:r>
          </a:p>
          <a:p>
            <a:pPr lvl="1"/>
            <a:r>
              <a:rPr lang="en-GB" dirty="0"/>
              <a:t>Bringing individuals together for a discussion </a:t>
            </a:r>
          </a:p>
          <a:p>
            <a:pPr lvl="1"/>
            <a:r>
              <a:rPr lang="en-GB" dirty="0"/>
              <a:t>Exploring the issues between the individuals and delivering a reasoned outcome </a:t>
            </a:r>
          </a:p>
          <a:p>
            <a:pPr lvl="1"/>
            <a:r>
              <a:rPr lang="en-GB" dirty="0"/>
              <a:t>Referring the matter to a more appropriate process i.e., reporting to a statutory authority, escalation to the formal complaints process or professional mediation </a:t>
            </a:r>
          </a:p>
          <a:p>
            <a:pPr lvl="1"/>
            <a:r>
              <a:rPr lang="en-GB" dirty="0"/>
              <a:t>At the conclusion of the process all parties involved should be informed of the outcome. </a:t>
            </a:r>
          </a:p>
          <a:p>
            <a:endParaRPr lang="en-GB" dirty="0"/>
          </a:p>
          <a:p>
            <a:endParaRPr lang="en-GB" dirty="0"/>
          </a:p>
        </p:txBody>
      </p:sp>
      <p:sp>
        <p:nvSpPr>
          <p:cNvPr id="8" name="Subtitle 7">
            <a:extLst>
              <a:ext uri="{FF2B5EF4-FFF2-40B4-BE49-F238E27FC236}">
                <a16:creationId xmlns:a16="http://schemas.microsoft.com/office/drawing/2014/main" id="{704D098F-CC1C-499E-BACD-1470F151840F}"/>
              </a:ext>
            </a:extLst>
          </p:cNvPr>
          <p:cNvSpPr>
            <a:spLocks noGrp="1"/>
          </p:cNvSpPr>
          <p:nvPr>
            <p:ph type="subTitle" idx="1"/>
          </p:nvPr>
        </p:nvSpPr>
        <p:spPr/>
        <p:txBody>
          <a:bodyPr/>
          <a:lstStyle/>
          <a:p>
            <a:r>
              <a:rPr lang="en-GB" sz="1650" dirty="0"/>
              <a:t>Dealing with a complaint </a:t>
            </a:r>
          </a:p>
          <a:p>
            <a:endParaRPr lang="en-GB" dirty="0"/>
          </a:p>
        </p:txBody>
      </p:sp>
    </p:spTree>
    <p:extLst>
      <p:ext uri="{BB962C8B-B14F-4D97-AF65-F5344CB8AC3E}">
        <p14:creationId xmlns:p14="http://schemas.microsoft.com/office/powerpoint/2010/main" val="62092468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6D7FC63-A11B-4860-A28F-24BB4B8C78DE}"/>
              </a:ext>
            </a:extLst>
          </p:cNvPr>
          <p:cNvSpPr>
            <a:spLocks noGrp="1"/>
          </p:cNvSpPr>
          <p:nvPr>
            <p:ph type="body" sz="quarter" idx="13"/>
          </p:nvPr>
        </p:nvSpPr>
        <p:spPr>
          <a:xfrm>
            <a:off x="490170" y="1916832"/>
            <a:ext cx="3924000" cy="4681645"/>
          </a:xfrm>
        </p:spPr>
        <p:txBody>
          <a:bodyPr/>
          <a:lstStyle/>
          <a:p>
            <a:r>
              <a:rPr lang="en-GB" dirty="0"/>
              <a:t>Offer informal words of advice </a:t>
            </a:r>
          </a:p>
          <a:p>
            <a:endParaRPr lang="en-GB" dirty="0"/>
          </a:p>
          <a:p>
            <a:r>
              <a:rPr lang="en-GB" dirty="0"/>
              <a:t>Provide written words of advice </a:t>
            </a:r>
          </a:p>
          <a:p>
            <a:endParaRPr lang="en-GB" dirty="0"/>
          </a:p>
          <a:p>
            <a:r>
              <a:rPr lang="en-GB" dirty="0"/>
              <a:t>Offer an apology to the person aggrieved </a:t>
            </a:r>
          </a:p>
          <a:p>
            <a:endParaRPr lang="en-GB" dirty="0"/>
          </a:p>
          <a:p>
            <a:r>
              <a:rPr lang="en-GB" dirty="0"/>
              <a:t>Undergo period of re-training </a:t>
            </a:r>
          </a:p>
          <a:p>
            <a:endParaRPr lang="en-GB" dirty="0"/>
          </a:p>
        </p:txBody>
      </p:sp>
      <p:sp>
        <p:nvSpPr>
          <p:cNvPr id="2" name="Text Placeholder 1">
            <a:extLst>
              <a:ext uri="{FF2B5EF4-FFF2-40B4-BE49-F238E27FC236}">
                <a16:creationId xmlns:a16="http://schemas.microsoft.com/office/drawing/2014/main" id="{98181012-7D59-43F3-A5EF-9243204CDEC4}"/>
              </a:ext>
            </a:extLst>
          </p:cNvPr>
          <p:cNvSpPr>
            <a:spLocks noGrp="1"/>
          </p:cNvSpPr>
          <p:nvPr>
            <p:ph type="body" sz="quarter" idx="14"/>
          </p:nvPr>
        </p:nvSpPr>
        <p:spPr>
          <a:xfrm>
            <a:off x="4775733" y="1916832"/>
            <a:ext cx="3924000" cy="4681645"/>
          </a:xfrm>
        </p:spPr>
        <p:txBody>
          <a:bodyPr/>
          <a:lstStyle/>
          <a:p>
            <a:r>
              <a:rPr lang="en-GB" dirty="0"/>
              <a:t>Suspension from a role within the Group </a:t>
            </a:r>
          </a:p>
          <a:p>
            <a:endParaRPr lang="en-GB" dirty="0"/>
          </a:p>
          <a:p>
            <a:r>
              <a:rPr lang="en-GB" dirty="0"/>
              <a:t>Removal from a role within the Group </a:t>
            </a:r>
          </a:p>
          <a:p>
            <a:endParaRPr lang="en-GB" dirty="0"/>
          </a:p>
          <a:p>
            <a:r>
              <a:rPr lang="en-GB" dirty="0"/>
              <a:t>Suspension of Group membership </a:t>
            </a:r>
          </a:p>
          <a:p>
            <a:endParaRPr lang="en-GB" dirty="0"/>
          </a:p>
          <a:p>
            <a:r>
              <a:rPr lang="en-GB" dirty="0"/>
              <a:t>Expulsion from the Group </a:t>
            </a:r>
          </a:p>
          <a:p>
            <a:endParaRPr lang="en-GB" dirty="0"/>
          </a:p>
        </p:txBody>
      </p:sp>
      <p:sp>
        <p:nvSpPr>
          <p:cNvPr id="8" name="Subtitle 7">
            <a:extLst>
              <a:ext uri="{FF2B5EF4-FFF2-40B4-BE49-F238E27FC236}">
                <a16:creationId xmlns:a16="http://schemas.microsoft.com/office/drawing/2014/main" id="{9DE8BD24-D49C-4AE9-936E-FB1E9C140C00}"/>
              </a:ext>
            </a:extLst>
          </p:cNvPr>
          <p:cNvSpPr>
            <a:spLocks noGrp="1"/>
          </p:cNvSpPr>
          <p:nvPr>
            <p:ph type="subTitle" idx="1"/>
          </p:nvPr>
        </p:nvSpPr>
        <p:spPr/>
        <p:txBody>
          <a:bodyPr/>
          <a:lstStyle/>
          <a:p>
            <a:r>
              <a:rPr lang="en-GB" sz="1650" dirty="0"/>
              <a:t>Examples of outcomes</a:t>
            </a:r>
          </a:p>
        </p:txBody>
      </p:sp>
      <p:sp>
        <p:nvSpPr>
          <p:cNvPr id="7" name="Title 6">
            <a:extLst>
              <a:ext uri="{FF2B5EF4-FFF2-40B4-BE49-F238E27FC236}">
                <a16:creationId xmlns:a16="http://schemas.microsoft.com/office/drawing/2014/main" id="{4E7964E9-9099-472E-BB84-04ED24D7B018}"/>
              </a:ext>
            </a:extLst>
          </p:cNvPr>
          <p:cNvSpPr>
            <a:spLocks noGrp="1"/>
          </p:cNvSpPr>
          <p:nvPr>
            <p:ph type="title"/>
          </p:nvPr>
        </p:nvSpPr>
        <p:spPr/>
        <p:txBody>
          <a:bodyPr/>
          <a:lstStyle/>
          <a:p>
            <a:r>
              <a:rPr lang="en-GB" sz="2030" dirty="0"/>
              <a:t>Informal Resolution </a:t>
            </a:r>
          </a:p>
        </p:txBody>
      </p:sp>
    </p:spTree>
    <p:extLst>
      <p:ext uri="{BB962C8B-B14F-4D97-AF65-F5344CB8AC3E}">
        <p14:creationId xmlns:p14="http://schemas.microsoft.com/office/powerpoint/2010/main" val="130108218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18586A-9122-4809-828B-7252859C9FB8}"/>
              </a:ext>
            </a:extLst>
          </p:cNvPr>
          <p:cNvSpPr>
            <a:spLocks noGrp="1"/>
          </p:cNvSpPr>
          <p:nvPr>
            <p:ph type="title"/>
          </p:nvPr>
        </p:nvSpPr>
        <p:spPr>
          <a:xfrm>
            <a:off x="475307" y="2780928"/>
            <a:ext cx="8236892" cy="648072"/>
          </a:xfrm>
        </p:spPr>
        <p:txBody>
          <a:bodyPr/>
          <a:lstStyle/>
          <a:p>
            <a:r>
              <a:rPr lang="en-GB" dirty="0"/>
              <a:t>Zero Tolerance </a:t>
            </a:r>
          </a:p>
        </p:txBody>
      </p:sp>
    </p:spTree>
    <p:extLst>
      <p:ext uri="{BB962C8B-B14F-4D97-AF65-F5344CB8AC3E}">
        <p14:creationId xmlns:p14="http://schemas.microsoft.com/office/powerpoint/2010/main" val="2629173464"/>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F40B00-5522-48C4-B577-23ADB8092E70}"/>
              </a:ext>
            </a:extLst>
          </p:cNvPr>
          <p:cNvSpPr>
            <a:spLocks noGrp="1"/>
          </p:cNvSpPr>
          <p:nvPr>
            <p:ph type="title"/>
          </p:nvPr>
        </p:nvSpPr>
        <p:spPr/>
        <p:txBody>
          <a:bodyPr/>
          <a:lstStyle/>
          <a:p>
            <a:r>
              <a:rPr lang="en-GB" sz="2030" dirty="0"/>
              <a:t>Zero Tolerance statement </a:t>
            </a:r>
          </a:p>
        </p:txBody>
      </p:sp>
      <p:sp>
        <p:nvSpPr>
          <p:cNvPr id="9" name="Text Placeholder 8">
            <a:extLst>
              <a:ext uri="{FF2B5EF4-FFF2-40B4-BE49-F238E27FC236}">
                <a16:creationId xmlns:a16="http://schemas.microsoft.com/office/drawing/2014/main" id="{30C8CE48-0231-45A2-9F26-7E6F8A757774}"/>
              </a:ext>
            </a:extLst>
          </p:cNvPr>
          <p:cNvSpPr>
            <a:spLocks noGrp="1"/>
          </p:cNvSpPr>
          <p:nvPr>
            <p:ph type="body" sz="quarter" idx="13"/>
          </p:nvPr>
        </p:nvSpPr>
        <p:spPr/>
        <p:txBody>
          <a:bodyPr/>
          <a:lstStyle/>
          <a:p>
            <a:endParaRPr lang="en-GB" dirty="0"/>
          </a:p>
          <a:p>
            <a:endParaRPr lang="en-GB" dirty="0"/>
          </a:p>
          <a:p>
            <a:pPr marL="0" indent="0">
              <a:buNone/>
            </a:pPr>
            <a:r>
              <a:rPr lang="en-GB" dirty="0"/>
              <a:t>IAM RoadSmart will not tolerate threatening, abusive, or violent behaviour</a:t>
            </a:r>
          </a:p>
          <a:p>
            <a:pPr marL="0" indent="0">
              <a:buNone/>
            </a:pPr>
            <a:endParaRPr lang="en-GB" dirty="0"/>
          </a:p>
          <a:p>
            <a:pPr marL="0" indent="0">
              <a:buNone/>
            </a:pPr>
            <a:r>
              <a:rPr lang="en-GB" dirty="0"/>
              <a:t>Under these circumstances our staff and volunteers should not be required to or feel obliged to deal with any person either face to face, over the phone or in email or written correspondence</a:t>
            </a:r>
          </a:p>
        </p:txBody>
      </p:sp>
      <p:sp>
        <p:nvSpPr>
          <p:cNvPr id="8" name="Subtitle 7">
            <a:extLst>
              <a:ext uri="{FF2B5EF4-FFF2-40B4-BE49-F238E27FC236}">
                <a16:creationId xmlns:a16="http://schemas.microsoft.com/office/drawing/2014/main" id="{735507B5-54E5-4559-AC5B-83C55B9C32C3}"/>
              </a:ext>
            </a:extLst>
          </p:cNvPr>
          <p:cNvSpPr>
            <a:spLocks noGrp="1"/>
          </p:cNvSpPr>
          <p:nvPr>
            <p:ph type="subTitle" idx="1"/>
          </p:nvPr>
        </p:nvSpPr>
        <p:spPr/>
        <p:txBody>
          <a:bodyPr/>
          <a:lstStyle/>
          <a:p>
            <a:r>
              <a:rPr lang="en-GB" sz="1650" dirty="0"/>
              <a:t>What does it mean? </a:t>
            </a:r>
          </a:p>
        </p:txBody>
      </p:sp>
    </p:spTree>
    <p:extLst>
      <p:ext uri="{BB962C8B-B14F-4D97-AF65-F5344CB8AC3E}">
        <p14:creationId xmlns:p14="http://schemas.microsoft.com/office/powerpoint/2010/main" val="286076501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9D74829-9275-4C98-B0DB-85685C4E7D25}"/>
              </a:ext>
            </a:extLst>
          </p:cNvPr>
          <p:cNvSpPr>
            <a:spLocks noGrp="1"/>
          </p:cNvSpPr>
          <p:nvPr>
            <p:ph type="body" sz="quarter" idx="13"/>
          </p:nvPr>
        </p:nvSpPr>
        <p:spPr>
          <a:xfrm>
            <a:off x="539552" y="2176355"/>
            <a:ext cx="3924000" cy="4681645"/>
          </a:xfrm>
        </p:spPr>
        <p:txBody>
          <a:bodyPr/>
          <a:lstStyle/>
          <a:p>
            <a:r>
              <a:rPr lang="en-GB" dirty="0"/>
              <a:t>Communication</a:t>
            </a:r>
          </a:p>
          <a:p>
            <a:endParaRPr lang="en-GB" dirty="0"/>
          </a:p>
          <a:p>
            <a:r>
              <a:rPr lang="en-GB" dirty="0"/>
              <a:t>Inflammatory/derogatory statements</a:t>
            </a:r>
          </a:p>
          <a:p>
            <a:endParaRPr lang="en-GB" dirty="0"/>
          </a:p>
          <a:p>
            <a:r>
              <a:rPr lang="en-GB" dirty="0"/>
              <a:t>Violent behaviour </a:t>
            </a:r>
          </a:p>
          <a:p>
            <a:endParaRPr lang="en-GB" dirty="0"/>
          </a:p>
        </p:txBody>
      </p:sp>
      <p:sp>
        <p:nvSpPr>
          <p:cNvPr id="2" name="Text Placeholder 1">
            <a:extLst>
              <a:ext uri="{FF2B5EF4-FFF2-40B4-BE49-F238E27FC236}">
                <a16:creationId xmlns:a16="http://schemas.microsoft.com/office/drawing/2014/main" id="{2684A7C2-CD8E-4590-A14E-D243970C292A}"/>
              </a:ext>
            </a:extLst>
          </p:cNvPr>
          <p:cNvSpPr>
            <a:spLocks noGrp="1"/>
          </p:cNvSpPr>
          <p:nvPr>
            <p:ph type="body" sz="quarter" idx="14"/>
          </p:nvPr>
        </p:nvSpPr>
        <p:spPr>
          <a:xfrm>
            <a:off x="4950522" y="2176354"/>
            <a:ext cx="3924000" cy="4681645"/>
          </a:xfrm>
        </p:spPr>
        <p:txBody>
          <a:bodyPr/>
          <a:lstStyle/>
          <a:p>
            <a:r>
              <a:rPr lang="en-GB" dirty="0"/>
              <a:t>Threatening behaviour </a:t>
            </a:r>
          </a:p>
          <a:p>
            <a:endParaRPr lang="en-GB" dirty="0"/>
          </a:p>
          <a:p>
            <a:r>
              <a:rPr lang="en-GB" dirty="0"/>
              <a:t>Abusive behaviour </a:t>
            </a:r>
          </a:p>
          <a:p>
            <a:endParaRPr lang="en-GB" dirty="0"/>
          </a:p>
          <a:p>
            <a:r>
              <a:rPr lang="en-GB" dirty="0"/>
              <a:t>Wilful damage to property</a:t>
            </a:r>
          </a:p>
          <a:p>
            <a:endParaRPr lang="en-GB" dirty="0"/>
          </a:p>
        </p:txBody>
      </p:sp>
      <p:sp>
        <p:nvSpPr>
          <p:cNvPr id="8" name="Subtitle 7">
            <a:extLst>
              <a:ext uri="{FF2B5EF4-FFF2-40B4-BE49-F238E27FC236}">
                <a16:creationId xmlns:a16="http://schemas.microsoft.com/office/drawing/2014/main" id="{22328938-5200-4C97-B234-EE3CF4875F50}"/>
              </a:ext>
            </a:extLst>
          </p:cNvPr>
          <p:cNvSpPr>
            <a:spLocks noGrp="1"/>
          </p:cNvSpPr>
          <p:nvPr>
            <p:ph type="subTitle" idx="1"/>
          </p:nvPr>
        </p:nvSpPr>
        <p:spPr/>
        <p:txBody>
          <a:bodyPr/>
          <a:lstStyle/>
          <a:p>
            <a:r>
              <a:rPr lang="en-GB" sz="1650" dirty="0"/>
              <a:t>What behaviour is unacceptable? </a:t>
            </a:r>
          </a:p>
          <a:p>
            <a:endParaRPr lang="en-GB" dirty="0"/>
          </a:p>
        </p:txBody>
      </p:sp>
      <p:sp>
        <p:nvSpPr>
          <p:cNvPr id="7" name="Title 6">
            <a:extLst>
              <a:ext uri="{FF2B5EF4-FFF2-40B4-BE49-F238E27FC236}">
                <a16:creationId xmlns:a16="http://schemas.microsoft.com/office/drawing/2014/main" id="{36DE42E5-D572-4807-8943-C8FC51BB0267}"/>
              </a:ext>
            </a:extLst>
          </p:cNvPr>
          <p:cNvSpPr>
            <a:spLocks noGrp="1"/>
          </p:cNvSpPr>
          <p:nvPr>
            <p:ph type="title"/>
          </p:nvPr>
        </p:nvSpPr>
        <p:spPr/>
        <p:txBody>
          <a:bodyPr/>
          <a:lstStyle/>
          <a:p>
            <a:r>
              <a:rPr lang="en-GB" sz="2030" dirty="0"/>
              <a:t>Zero Tolerance statement </a:t>
            </a:r>
          </a:p>
        </p:txBody>
      </p:sp>
    </p:spTree>
    <p:extLst>
      <p:ext uri="{BB962C8B-B14F-4D97-AF65-F5344CB8AC3E}">
        <p14:creationId xmlns:p14="http://schemas.microsoft.com/office/powerpoint/2010/main" val="206232152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5C245-7173-471E-8AD2-EE9FC97C3010}"/>
              </a:ext>
            </a:extLst>
          </p:cNvPr>
          <p:cNvSpPr>
            <a:spLocks noGrp="1"/>
          </p:cNvSpPr>
          <p:nvPr>
            <p:ph type="title"/>
          </p:nvPr>
        </p:nvSpPr>
        <p:spPr/>
        <p:txBody>
          <a:bodyPr/>
          <a:lstStyle/>
          <a:p>
            <a:r>
              <a:rPr lang="en-GB" sz="2030" dirty="0"/>
              <a:t>Zero Tolerance statement </a:t>
            </a:r>
          </a:p>
        </p:txBody>
      </p:sp>
      <p:sp>
        <p:nvSpPr>
          <p:cNvPr id="9" name="Text Placeholder 8">
            <a:extLst>
              <a:ext uri="{FF2B5EF4-FFF2-40B4-BE49-F238E27FC236}">
                <a16:creationId xmlns:a16="http://schemas.microsoft.com/office/drawing/2014/main" id="{039EC774-90AD-4BA7-9BE4-F6D7D45DCC7C}"/>
              </a:ext>
            </a:extLst>
          </p:cNvPr>
          <p:cNvSpPr>
            <a:spLocks noGrp="1"/>
          </p:cNvSpPr>
          <p:nvPr>
            <p:ph type="body" sz="quarter" idx="13"/>
          </p:nvPr>
        </p:nvSpPr>
        <p:spPr/>
        <p:txBody>
          <a:bodyPr/>
          <a:lstStyle/>
          <a:p>
            <a:endParaRPr lang="en-GB" dirty="0"/>
          </a:p>
          <a:p>
            <a:pPr marL="0" indent="0">
              <a:buNone/>
            </a:pPr>
            <a:r>
              <a:rPr lang="en-GB" dirty="0"/>
              <a:t>Anyone verbally abusing our members of staff or volunteers, either in person, over the telephone or by email, will be sent a communication advising that this behaviour will not be tolerated</a:t>
            </a:r>
          </a:p>
          <a:p>
            <a:pPr marL="0" indent="0">
              <a:buNone/>
            </a:pPr>
            <a:endParaRPr lang="en-GB" dirty="0"/>
          </a:p>
          <a:p>
            <a:pPr marL="0" indent="0">
              <a:buNone/>
            </a:pPr>
            <a:r>
              <a:rPr lang="en-GB" dirty="0"/>
              <a:t>Any future violation of this policy will result in termination of their membership</a:t>
            </a:r>
          </a:p>
          <a:p>
            <a:pPr marL="0" indent="0">
              <a:buNone/>
            </a:pPr>
            <a:endParaRPr lang="en-GB" dirty="0"/>
          </a:p>
          <a:p>
            <a:pPr marL="0" indent="0">
              <a:buNone/>
            </a:pPr>
            <a:r>
              <a:rPr lang="en-GB" dirty="0"/>
              <a:t>There is no appeal process</a:t>
            </a:r>
          </a:p>
        </p:txBody>
      </p:sp>
      <p:sp>
        <p:nvSpPr>
          <p:cNvPr id="8" name="Subtitle 7">
            <a:extLst>
              <a:ext uri="{FF2B5EF4-FFF2-40B4-BE49-F238E27FC236}">
                <a16:creationId xmlns:a16="http://schemas.microsoft.com/office/drawing/2014/main" id="{8846DEDE-0617-4CF8-841F-68454B5D5B63}"/>
              </a:ext>
            </a:extLst>
          </p:cNvPr>
          <p:cNvSpPr>
            <a:spLocks noGrp="1"/>
          </p:cNvSpPr>
          <p:nvPr>
            <p:ph type="subTitle" idx="1"/>
          </p:nvPr>
        </p:nvSpPr>
        <p:spPr/>
        <p:txBody>
          <a:bodyPr/>
          <a:lstStyle/>
          <a:p>
            <a:r>
              <a:rPr lang="en-GB" sz="1650" dirty="0"/>
              <a:t>What action will we take?  </a:t>
            </a:r>
          </a:p>
          <a:p>
            <a:endParaRPr lang="en-GB" dirty="0"/>
          </a:p>
        </p:txBody>
      </p:sp>
    </p:spTree>
    <p:extLst>
      <p:ext uri="{BB962C8B-B14F-4D97-AF65-F5344CB8AC3E}">
        <p14:creationId xmlns:p14="http://schemas.microsoft.com/office/powerpoint/2010/main" val="28319424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A9E1D-F59B-4510-B0B7-6B37AB763E88}"/>
              </a:ext>
            </a:extLst>
          </p:cNvPr>
          <p:cNvSpPr>
            <a:spLocks noGrp="1"/>
          </p:cNvSpPr>
          <p:nvPr>
            <p:ph type="title"/>
          </p:nvPr>
        </p:nvSpPr>
        <p:spPr/>
        <p:txBody>
          <a:bodyPr/>
          <a:lstStyle/>
          <a:p>
            <a:r>
              <a:rPr lang="en-GB" dirty="0"/>
              <a:t>Recommendations and Support</a:t>
            </a:r>
          </a:p>
        </p:txBody>
      </p:sp>
    </p:spTree>
    <p:extLst>
      <p:ext uri="{BB962C8B-B14F-4D97-AF65-F5344CB8AC3E}">
        <p14:creationId xmlns:p14="http://schemas.microsoft.com/office/powerpoint/2010/main" val="1648306180"/>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836F-EB8C-4B15-AD46-891CEE9AE458}"/>
              </a:ext>
            </a:extLst>
          </p:cNvPr>
          <p:cNvSpPr>
            <a:spLocks noGrp="1"/>
          </p:cNvSpPr>
          <p:nvPr>
            <p:ph type="title"/>
          </p:nvPr>
        </p:nvSpPr>
        <p:spPr>
          <a:xfrm>
            <a:off x="481732" y="359717"/>
            <a:ext cx="7149096" cy="470784"/>
          </a:xfrm>
        </p:spPr>
        <p:txBody>
          <a:bodyPr/>
          <a:lstStyle/>
          <a:p>
            <a:r>
              <a:rPr lang="en-GB" sz="2030" dirty="0"/>
              <a:t>Managing Complaints</a:t>
            </a:r>
          </a:p>
        </p:txBody>
      </p:sp>
      <p:sp>
        <p:nvSpPr>
          <p:cNvPr id="3" name="Text Placeholder 2">
            <a:extLst>
              <a:ext uri="{FF2B5EF4-FFF2-40B4-BE49-F238E27FC236}">
                <a16:creationId xmlns:a16="http://schemas.microsoft.com/office/drawing/2014/main" id="{1F8A7FC8-171D-4737-A5F5-2EEC6BB5107F}"/>
              </a:ext>
            </a:extLst>
          </p:cNvPr>
          <p:cNvSpPr>
            <a:spLocks noGrp="1"/>
          </p:cNvSpPr>
          <p:nvPr>
            <p:ph type="body" sz="quarter" idx="13"/>
          </p:nvPr>
        </p:nvSpPr>
        <p:spPr/>
        <p:txBody>
          <a:bodyPr/>
          <a:lstStyle/>
          <a:p>
            <a:pPr marL="0" indent="0" defTabSz="514350">
              <a:spcBef>
                <a:spcPts val="225"/>
              </a:spcBef>
              <a:spcAft>
                <a:spcPts val="225"/>
              </a:spcAft>
              <a:buClr>
                <a:srgbClr val="00B2E2"/>
              </a:buClr>
              <a:buNone/>
              <a:tabLst>
                <a:tab pos="134541" algn="l"/>
              </a:tabLst>
              <a:defRPr/>
            </a:pPr>
            <a:endParaRPr lang="en-GB" sz="1238" dirty="0">
              <a:solidFill>
                <a:prstClr val="black"/>
              </a:solidFill>
              <a:latin typeface="Tahoma"/>
              <a:cs typeface="Arial" panose="020B0604020202020204" pitchFamily="34" charset="0"/>
            </a:endParaRPr>
          </a:p>
          <a:p>
            <a:pPr marL="0" indent="0" defTabSz="514350">
              <a:spcBef>
                <a:spcPts val="225"/>
              </a:spcBef>
              <a:spcAft>
                <a:spcPts val="225"/>
              </a:spcAft>
              <a:buClr>
                <a:srgbClr val="00B2E2"/>
              </a:buClr>
              <a:buNone/>
              <a:tabLst>
                <a:tab pos="134541" algn="l"/>
              </a:tabLst>
              <a:defRPr/>
            </a:pPr>
            <a:endParaRPr lang="en-GB" sz="1238" dirty="0">
              <a:solidFill>
                <a:prstClr val="black"/>
              </a:solidFill>
              <a:latin typeface="Tahoma"/>
              <a:cs typeface="Arial" panose="020B0604020202020204" pitchFamily="34" charset="0"/>
            </a:endParaRPr>
          </a:p>
          <a:p>
            <a:pPr marL="0" indent="0" defTabSz="514350">
              <a:spcBef>
                <a:spcPts val="225"/>
              </a:spcBef>
              <a:spcAft>
                <a:spcPts val="225"/>
              </a:spcAft>
              <a:buClr>
                <a:srgbClr val="00B2E2"/>
              </a:buClr>
              <a:buNone/>
              <a:tabLst>
                <a:tab pos="134541" algn="l"/>
              </a:tabLst>
              <a:defRPr/>
            </a:pPr>
            <a:endParaRPr lang="en-GB" sz="1238" dirty="0">
              <a:solidFill>
                <a:prstClr val="black"/>
              </a:solidFill>
              <a:latin typeface="Tahoma"/>
              <a:cs typeface="Arial" panose="020B0604020202020204" pitchFamily="34" charset="0"/>
            </a:endParaRPr>
          </a:p>
          <a:p>
            <a:pPr marL="0" indent="0" defTabSz="514350">
              <a:spcBef>
                <a:spcPts val="225"/>
              </a:spcBef>
              <a:spcAft>
                <a:spcPts val="225"/>
              </a:spcAft>
              <a:buClr>
                <a:srgbClr val="00B2E2"/>
              </a:buClr>
              <a:buNone/>
              <a:tabLst>
                <a:tab pos="134541" algn="l"/>
              </a:tabLst>
              <a:defRPr/>
            </a:pPr>
            <a:endParaRPr lang="en-GB" sz="1238" dirty="0">
              <a:solidFill>
                <a:prstClr val="black"/>
              </a:solidFill>
              <a:latin typeface="Tahoma"/>
              <a:cs typeface="Arial" panose="020B0604020202020204" pitchFamily="34" charset="0"/>
            </a:endParaRPr>
          </a:p>
          <a:p>
            <a:pPr marL="0" indent="0" defTabSz="514350">
              <a:spcBef>
                <a:spcPts val="225"/>
              </a:spcBef>
              <a:spcAft>
                <a:spcPts val="225"/>
              </a:spcAft>
              <a:buClr>
                <a:srgbClr val="00B2E2"/>
              </a:buClr>
              <a:buNone/>
              <a:tabLst>
                <a:tab pos="134541" algn="l"/>
              </a:tabLst>
              <a:defRPr/>
            </a:pPr>
            <a:endParaRPr lang="en-GB" sz="1238" dirty="0">
              <a:solidFill>
                <a:prstClr val="black"/>
              </a:solidFill>
              <a:latin typeface="Tahoma"/>
              <a:cs typeface="Arial" panose="020B0604020202020204" pitchFamily="34" charset="0"/>
            </a:endParaRPr>
          </a:p>
        </p:txBody>
      </p:sp>
      <p:sp>
        <p:nvSpPr>
          <p:cNvPr id="4" name="Subtitle 3">
            <a:extLst>
              <a:ext uri="{FF2B5EF4-FFF2-40B4-BE49-F238E27FC236}">
                <a16:creationId xmlns:a16="http://schemas.microsoft.com/office/drawing/2014/main" id="{8AC7FE1E-001C-4859-B857-7E8C24DE96C5}"/>
              </a:ext>
            </a:extLst>
          </p:cNvPr>
          <p:cNvSpPr>
            <a:spLocks noGrp="1"/>
          </p:cNvSpPr>
          <p:nvPr>
            <p:ph type="subTitle" idx="1"/>
          </p:nvPr>
        </p:nvSpPr>
        <p:spPr/>
        <p:txBody>
          <a:bodyPr/>
          <a:lstStyle/>
          <a:p>
            <a:r>
              <a:rPr lang="en-GB" sz="1650" dirty="0"/>
              <a:t>Housekeeping</a:t>
            </a:r>
          </a:p>
        </p:txBody>
      </p:sp>
      <p:pic>
        <p:nvPicPr>
          <p:cNvPr id="7" name="Picture 6">
            <a:extLst>
              <a:ext uri="{FF2B5EF4-FFF2-40B4-BE49-F238E27FC236}">
                <a16:creationId xmlns:a16="http://schemas.microsoft.com/office/drawing/2014/main" id="{9D814DEB-5253-4963-BCE9-449319310400}"/>
              </a:ext>
            </a:extLst>
          </p:cNvPr>
          <p:cNvPicPr>
            <a:picLocks noChangeAspect="1"/>
          </p:cNvPicPr>
          <p:nvPr/>
        </p:nvPicPr>
        <p:blipFill>
          <a:blip r:embed="rId3"/>
          <a:stretch>
            <a:fillRect/>
          </a:stretch>
        </p:blipFill>
        <p:spPr>
          <a:xfrm>
            <a:off x="1117858" y="3927577"/>
            <a:ext cx="1944216" cy="2045146"/>
          </a:xfrm>
          <a:prstGeom prst="rect">
            <a:avLst/>
          </a:prstGeom>
        </p:spPr>
      </p:pic>
      <p:pic>
        <p:nvPicPr>
          <p:cNvPr id="8" name="Picture 7">
            <a:extLst>
              <a:ext uri="{FF2B5EF4-FFF2-40B4-BE49-F238E27FC236}">
                <a16:creationId xmlns:a16="http://schemas.microsoft.com/office/drawing/2014/main" id="{BE37437A-09C0-42E0-874D-AD584590DE39}"/>
              </a:ext>
            </a:extLst>
          </p:cNvPr>
          <p:cNvPicPr>
            <a:picLocks noChangeAspect="1"/>
          </p:cNvPicPr>
          <p:nvPr/>
        </p:nvPicPr>
        <p:blipFill>
          <a:blip r:embed="rId4"/>
          <a:stretch>
            <a:fillRect/>
          </a:stretch>
        </p:blipFill>
        <p:spPr>
          <a:xfrm>
            <a:off x="799202" y="2092959"/>
            <a:ext cx="2262872" cy="1198518"/>
          </a:xfrm>
          <a:prstGeom prst="rect">
            <a:avLst/>
          </a:prstGeom>
        </p:spPr>
      </p:pic>
      <p:pic>
        <p:nvPicPr>
          <p:cNvPr id="9" name="Picture 8">
            <a:extLst>
              <a:ext uri="{FF2B5EF4-FFF2-40B4-BE49-F238E27FC236}">
                <a16:creationId xmlns:a16="http://schemas.microsoft.com/office/drawing/2014/main" id="{A42900FA-60E6-4D1A-9CBC-A126AF32839E}"/>
              </a:ext>
            </a:extLst>
          </p:cNvPr>
          <p:cNvPicPr>
            <a:picLocks noChangeAspect="1"/>
          </p:cNvPicPr>
          <p:nvPr/>
        </p:nvPicPr>
        <p:blipFill>
          <a:blip r:embed="rId5"/>
          <a:stretch>
            <a:fillRect/>
          </a:stretch>
        </p:blipFill>
        <p:spPr>
          <a:xfrm>
            <a:off x="6343821" y="1477979"/>
            <a:ext cx="1440160" cy="2551140"/>
          </a:xfrm>
          <a:prstGeom prst="rect">
            <a:avLst/>
          </a:prstGeom>
        </p:spPr>
      </p:pic>
      <p:pic>
        <p:nvPicPr>
          <p:cNvPr id="5" name="Picture 4">
            <a:extLst>
              <a:ext uri="{FF2B5EF4-FFF2-40B4-BE49-F238E27FC236}">
                <a16:creationId xmlns:a16="http://schemas.microsoft.com/office/drawing/2014/main" id="{572B8F55-EB28-45F9-8DFE-E576035A8C2A}"/>
              </a:ext>
            </a:extLst>
          </p:cNvPr>
          <p:cNvPicPr>
            <a:picLocks noChangeAspect="1"/>
          </p:cNvPicPr>
          <p:nvPr/>
        </p:nvPicPr>
        <p:blipFill>
          <a:blip r:embed="rId6"/>
          <a:stretch>
            <a:fillRect/>
          </a:stretch>
        </p:blipFill>
        <p:spPr>
          <a:xfrm>
            <a:off x="6292550" y="4726809"/>
            <a:ext cx="1618668" cy="1536082"/>
          </a:xfrm>
          <a:prstGeom prst="rect">
            <a:avLst/>
          </a:prstGeom>
        </p:spPr>
      </p:pic>
      <p:pic>
        <p:nvPicPr>
          <p:cNvPr id="10" name="Picture 9">
            <a:extLst>
              <a:ext uri="{FF2B5EF4-FFF2-40B4-BE49-F238E27FC236}">
                <a16:creationId xmlns:a16="http://schemas.microsoft.com/office/drawing/2014/main" id="{E2AB3D96-E339-4EA7-BD08-1A009D32193E}"/>
              </a:ext>
            </a:extLst>
          </p:cNvPr>
          <p:cNvPicPr>
            <a:picLocks noChangeAspect="1"/>
          </p:cNvPicPr>
          <p:nvPr/>
        </p:nvPicPr>
        <p:blipFill>
          <a:blip r:embed="rId7"/>
          <a:stretch>
            <a:fillRect/>
          </a:stretch>
        </p:blipFill>
        <p:spPr>
          <a:xfrm>
            <a:off x="3608614" y="3140968"/>
            <a:ext cx="1926771" cy="1352446"/>
          </a:xfrm>
          <a:prstGeom prst="rect">
            <a:avLst/>
          </a:prstGeom>
        </p:spPr>
      </p:pic>
    </p:spTree>
    <p:extLst>
      <p:ext uri="{BB962C8B-B14F-4D97-AF65-F5344CB8AC3E}">
        <p14:creationId xmlns:p14="http://schemas.microsoft.com/office/powerpoint/2010/main" val="110710423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1F5787-E47F-4988-8AFF-E18FAD3051FE}"/>
              </a:ext>
            </a:extLst>
          </p:cNvPr>
          <p:cNvSpPr>
            <a:spLocks noGrp="1"/>
          </p:cNvSpPr>
          <p:nvPr>
            <p:ph type="title"/>
          </p:nvPr>
        </p:nvSpPr>
        <p:spPr/>
        <p:txBody>
          <a:bodyPr/>
          <a:lstStyle/>
          <a:p>
            <a:r>
              <a:rPr lang="en-GB" sz="2030" dirty="0"/>
              <a:t>Recommendations and requirements </a:t>
            </a:r>
          </a:p>
        </p:txBody>
      </p:sp>
      <p:sp>
        <p:nvSpPr>
          <p:cNvPr id="9" name="Text Placeholder 8">
            <a:extLst>
              <a:ext uri="{FF2B5EF4-FFF2-40B4-BE49-F238E27FC236}">
                <a16:creationId xmlns:a16="http://schemas.microsoft.com/office/drawing/2014/main" id="{373554F0-A983-4B3A-AA34-8E5D9A8E0737}"/>
              </a:ext>
            </a:extLst>
          </p:cNvPr>
          <p:cNvSpPr>
            <a:spLocks noGrp="1"/>
          </p:cNvSpPr>
          <p:nvPr>
            <p:ph type="body" sz="quarter" idx="13"/>
          </p:nvPr>
        </p:nvSpPr>
        <p:spPr>
          <a:xfrm>
            <a:off x="483244" y="2060848"/>
            <a:ext cx="8219254" cy="4670628"/>
          </a:xfrm>
        </p:spPr>
        <p:txBody>
          <a:bodyPr/>
          <a:lstStyle/>
          <a:p>
            <a:r>
              <a:rPr lang="en-GB" dirty="0"/>
              <a:t>Appoint a committee member to manage the complaint process</a:t>
            </a:r>
          </a:p>
          <a:p>
            <a:endParaRPr lang="en-GB" dirty="0"/>
          </a:p>
          <a:p>
            <a:r>
              <a:rPr lang="en-GB" dirty="0"/>
              <a:t>Receive, resolve and record complaints in an effective and timely manner</a:t>
            </a:r>
          </a:p>
          <a:p>
            <a:endParaRPr lang="en-GB" dirty="0"/>
          </a:p>
          <a:p>
            <a:r>
              <a:rPr lang="en-GB" dirty="0"/>
              <a:t>You must retain records in a durable format for 6 years </a:t>
            </a:r>
          </a:p>
          <a:p>
            <a:endParaRPr lang="en-GB" dirty="0"/>
          </a:p>
          <a:p>
            <a:r>
              <a:rPr lang="en-GB" dirty="0"/>
              <a:t>Place complaints as a standing agenda item in committee meetings </a:t>
            </a:r>
          </a:p>
          <a:p>
            <a:endParaRPr lang="en-GB" dirty="0"/>
          </a:p>
          <a:p>
            <a:r>
              <a:rPr lang="en-GB" dirty="0"/>
              <a:t>Hold an annual review of your complaints log with your ASDM</a:t>
            </a:r>
          </a:p>
          <a:p>
            <a:endParaRPr lang="en-GB" dirty="0"/>
          </a:p>
        </p:txBody>
      </p:sp>
      <p:sp>
        <p:nvSpPr>
          <p:cNvPr id="8" name="Subtitle 7">
            <a:extLst>
              <a:ext uri="{FF2B5EF4-FFF2-40B4-BE49-F238E27FC236}">
                <a16:creationId xmlns:a16="http://schemas.microsoft.com/office/drawing/2014/main" id="{C0BCB64C-E40C-4791-93B4-A7D1A9ADF7EB}"/>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33742790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869204-7020-444B-BAFB-FD959EB0AA9E}"/>
              </a:ext>
            </a:extLst>
          </p:cNvPr>
          <p:cNvSpPr>
            <a:spLocks noGrp="1"/>
          </p:cNvSpPr>
          <p:nvPr>
            <p:ph type="title"/>
          </p:nvPr>
        </p:nvSpPr>
        <p:spPr/>
        <p:txBody>
          <a:bodyPr/>
          <a:lstStyle/>
          <a:p>
            <a:r>
              <a:rPr lang="en-GB" sz="2030" dirty="0"/>
              <a:t>Managing complaints </a:t>
            </a:r>
          </a:p>
        </p:txBody>
      </p:sp>
      <p:sp>
        <p:nvSpPr>
          <p:cNvPr id="9" name="Text Placeholder 8">
            <a:extLst>
              <a:ext uri="{FF2B5EF4-FFF2-40B4-BE49-F238E27FC236}">
                <a16:creationId xmlns:a16="http://schemas.microsoft.com/office/drawing/2014/main" id="{E20155E4-B152-4131-9179-A437DB0B0B5E}"/>
              </a:ext>
            </a:extLst>
          </p:cNvPr>
          <p:cNvSpPr>
            <a:spLocks noGrp="1"/>
          </p:cNvSpPr>
          <p:nvPr>
            <p:ph type="body" sz="quarter" idx="13"/>
          </p:nvPr>
        </p:nvSpPr>
        <p:spPr/>
        <p:txBody>
          <a:bodyPr/>
          <a:lstStyle/>
          <a:p>
            <a:pPr marL="0" indent="0">
              <a:buNone/>
            </a:pPr>
            <a:endParaRPr lang="en-GB" dirty="0"/>
          </a:p>
          <a:p>
            <a:pPr marL="0" indent="0">
              <a:buNone/>
            </a:pPr>
            <a:r>
              <a:rPr lang="en-GB" dirty="0"/>
              <a:t>Group Management dashboard:</a:t>
            </a:r>
          </a:p>
          <a:p>
            <a:r>
              <a:rPr lang="en-GB" dirty="0"/>
              <a:t>Groups Complaints Log </a:t>
            </a:r>
          </a:p>
          <a:p>
            <a:r>
              <a:rPr lang="en-GB" dirty="0"/>
              <a:t>Group Complaint Recording form</a:t>
            </a:r>
          </a:p>
          <a:p>
            <a:r>
              <a:rPr lang="en-GB" dirty="0"/>
              <a:t>PPT presentation with presenter notes </a:t>
            </a:r>
          </a:p>
          <a:p>
            <a:r>
              <a:rPr lang="en-GB" dirty="0"/>
              <a:t>Flow chart </a:t>
            </a:r>
          </a:p>
          <a:p>
            <a:pPr marL="0" indent="0">
              <a:buNone/>
            </a:pPr>
            <a:endParaRPr lang="en-GB" dirty="0"/>
          </a:p>
          <a:p>
            <a:pPr marL="0" indent="0">
              <a:buNone/>
            </a:pPr>
            <a:r>
              <a:rPr lang="en-GB" dirty="0"/>
              <a:t>ASDMs can provide advice and guidance, please contact us at the earliest opportunity </a:t>
            </a:r>
          </a:p>
          <a:p>
            <a:pPr marL="0" indent="0">
              <a:buNone/>
            </a:pPr>
            <a:endParaRPr lang="en-GB" dirty="0"/>
          </a:p>
          <a:p>
            <a:pPr marL="0" indent="0">
              <a:buNone/>
            </a:pPr>
            <a:r>
              <a:rPr lang="en-GB" dirty="0"/>
              <a:t>Nicola Smith, IAM RoadSmart Head of HR &amp; Compliance, will host a complaint clinic later in the year, more information will be published through Inform </a:t>
            </a:r>
          </a:p>
          <a:p>
            <a:pPr marL="0" indent="0">
              <a:buNone/>
            </a:pPr>
            <a:endParaRPr lang="en-GB" dirty="0"/>
          </a:p>
          <a:p>
            <a:pPr marL="0" indent="0">
              <a:buNone/>
            </a:pPr>
            <a:r>
              <a:rPr lang="en-GB" dirty="0"/>
              <a:t>If you have any GDPR issues please contact </a:t>
            </a:r>
            <a:r>
              <a:rPr lang="en-GB" dirty="0">
                <a:hlinkClick r:id="rId3"/>
              </a:rPr>
              <a:t>data.protection@iam.org.uk</a:t>
            </a:r>
            <a:r>
              <a:rPr lang="en-GB" dirty="0"/>
              <a:t> who will be able to give you guidance</a:t>
            </a:r>
          </a:p>
          <a:p>
            <a:endParaRPr lang="en-GB" dirty="0"/>
          </a:p>
        </p:txBody>
      </p:sp>
      <p:sp>
        <p:nvSpPr>
          <p:cNvPr id="8" name="Subtitle 7">
            <a:extLst>
              <a:ext uri="{FF2B5EF4-FFF2-40B4-BE49-F238E27FC236}">
                <a16:creationId xmlns:a16="http://schemas.microsoft.com/office/drawing/2014/main" id="{4CA82F96-9056-4765-BB54-2C46B25D585A}"/>
              </a:ext>
            </a:extLst>
          </p:cNvPr>
          <p:cNvSpPr>
            <a:spLocks noGrp="1"/>
          </p:cNvSpPr>
          <p:nvPr>
            <p:ph type="subTitle" idx="1"/>
          </p:nvPr>
        </p:nvSpPr>
        <p:spPr/>
        <p:txBody>
          <a:bodyPr/>
          <a:lstStyle/>
          <a:p>
            <a:r>
              <a:rPr lang="en-GB" dirty="0"/>
              <a:t>Support</a:t>
            </a:r>
          </a:p>
        </p:txBody>
      </p:sp>
    </p:spTree>
    <p:extLst>
      <p:ext uri="{BB962C8B-B14F-4D97-AF65-F5344CB8AC3E}">
        <p14:creationId xmlns:p14="http://schemas.microsoft.com/office/powerpoint/2010/main" val="128495994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CB19F9-7C2F-4EBA-AF97-3381217B7707}"/>
              </a:ext>
            </a:extLst>
          </p:cNvPr>
          <p:cNvSpPr>
            <a:spLocks noGrp="1"/>
          </p:cNvSpPr>
          <p:nvPr>
            <p:ph type="title"/>
          </p:nvPr>
        </p:nvSpPr>
        <p:spPr/>
        <p:txBody>
          <a:bodyPr/>
          <a:lstStyle/>
          <a:p>
            <a:r>
              <a:rPr lang="en-GB" dirty="0"/>
              <a:t>Thank you</a:t>
            </a:r>
          </a:p>
        </p:txBody>
      </p:sp>
      <p:sp>
        <p:nvSpPr>
          <p:cNvPr id="8" name="Text Placeholder 7">
            <a:extLst>
              <a:ext uri="{FF2B5EF4-FFF2-40B4-BE49-F238E27FC236}">
                <a16:creationId xmlns:a16="http://schemas.microsoft.com/office/drawing/2014/main" id="{C853EFB9-D666-43B2-96A7-32F08653EC1A}"/>
              </a:ext>
            </a:extLst>
          </p:cNvPr>
          <p:cNvSpPr>
            <a:spLocks noGrp="1"/>
          </p:cNvSpPr>
          <p:nvPr>
            <p:ph type="body" sz="quarter" idx="12"/>
          </p:nvPr>
        </p:nvSpPr>
        <p:spPr/>
        <p:txBody>
          <a:bodyPr/>
          <a:lstStyle/>
          <a:p>
            <a:r>
              <a:rPr lang="en-GB" dirty="0"/>
              <a:t>Please contact your ASDM if you have further questions. </a:t>
            </a:r>
          </a:p>
        </p:txBody>
      </p:sp>
    </p:spTree>
    <p:extLst>
      <p:ext uri="{BB962C8B-B14F-4D97-AF65-F5344CB8AC3E}">
        <p14:creationId xmlns:p14="http://schemas.microsoft.com/office/powerpoint/2010/main" val="463133753"/>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1377FF-4750-4E17-B6E0-6533FD545BA7}"/>
              </a:ext>
            </a:extLst>
          </p:cNvPr>
          <p:cNvSpPr>
            <a:spLocks noGrp="1"/>
          </p:cNvSpPr>
          <p:nvPr>
            <p:ph type="title"/>
          </p:nvPr>
        </p:nvSpPr>
        <p:spPr/>
        <p:txBody>
          <a:bodyPr/>
          <a:lstStyle/>
          <a:p>
            <a:r>
              <a:rPr lang="en-GB" sz="2030" dirty="0"/>
              <a:t>Managing Complaints</a:t>
            </a:r>
          </a:p>
        </p:txBody>
      </p:sp>
      <p:sp>
        <p:nvSpPr>
          <p:cNvPr id="7" name="Text Placeholder 6">
            <a:extLst>
              <a:ext uri="{FF2B5EF4-FFF2-40B4-BE49-F238E27FC236}">
                <a16:creationId xmlns:a16="http://schemas.microsoft.com/office/drawing/2014/main" id="{85ECB192-40A5-4CF3-A9E2-A253A56D6A92}"/>
              </a:ext>
            </a:extLst>
          </p:cNvPr>
          <p:cNvSpPr>
            <a:spLocks noGrp="1"/>
          </p:cNvSpPr>
          <p:nvPr>
            <p:ph type="body" sz="quarter" idx="13"/>
          </p:nvPr>
        </p:nvSpPr>
        <p:spPr/>
        <p:txBody>
          <a:bodyPr/>
          <a:lstStyle/>
          <a:p>
            <a:pPr marL="0" indent="0">
              <a:buNone/>
            </a:pPr>
            <a:r>
              <a:rPr lang="en-GB" dirty="0"/>
              <a:t>Managing complaints</a:t>
            </a:r>
          </a:p>
          <a:p>
            <a:pPr marL="0" indent="0">
              <a:buNone/>
            </a:pPr>
            <a:endParaRPr lang="en-GB" dirty="0"/>
          </a:p>
          <a:p>
            <a:pPr lvl="1"/>
            <a:r>
              <a:rPr lang="en-GB" dirty="0"/>
              <a:t>Why are we introducing an Informal Resolution policy?</a:t>
            </a:r>
          </a:p>
          <a:p>
            <a:pPr lvl="1"/>
            <a:r>
              <a:rPr lang="en-GB" dirty="0"/>
              <a:t>Important points to remember</a:t>
            </a:r>
          </a:p>
          <a:p>
            <a:pPr lvl="1"/>
            <a:r>
              <a:rPr lang="en-GB" dirty="0"/>
              <a:t>What do we need to consider? </a:t>
            </a:r>
          </a:p>
          <a:p>
            <a:pPr lvl="1"/>
            <a:r>
              <a:rPr lang="en-GB" dirty="0"/>
              <a:t>Definition of a complaint </a:t>
            </a:r>
          </a:p>
          <a:p>
            <a:pPr lvl="1"/>
            <a:r>
              <a:rPr lang="en-GB" dirty="0"/>
              <a:t>Aim of our policy</a:t>
            </a:r>
          </a:p>
          <a:p>
            <a:pPr lvl="1"/>
            <a:r>
              <a:rPr lang="en-GB" dirty="0"/>
              <a:t>Benefits of our policy </a:t>
            </a:r>
          </a:p>
          <a:p>
            <a:endParaRPr lang="en-GB" dirty="0"/>
          </a:p>
          <a:p>
            <a:r>
              <a:rPr lang="en-GB" dirty="0"/>
              <a:t>Process and scenarios </a:t>
            </a:r>
          </a:p>
          <a:p>
            <a:endParaRPr lang="en-GB" dirty="0"/>
          </a:p>
          <a:p>
            <a:r>
              <a:rPr lang="en-GB" dirty="0"/>
              <a:t>Zero Tolerance statement  </a:t>
            </a:r>
          </a:p>
          <a:p>
            <a:endParaRPr lang="en-GB" dirty="0"/>
          </a:p>
          <a:p>
            <a:r>
              <a:rPr lang="en-GB" dirty="0"/>
              <a:t>Recommendations and Support </a:t>
            </a:r>
          </a:p>
        </p:txBody>
      </p:sp>
      <p:sp>
        <p:nvSpPr>
          <p:cNvPr id="6" name="Subtitle 5">
            <a:extLst>
              <a:ext uri="{FF2B5EF4-FFF2-40B4-BE49-F238E27FC236}">
                <a16:creationId xmlns:a16="http://schemas.microsoft.com/office/drawing/2014/main" id="{AA9F40FC-2D3E-4F3A-95B1-B90EB75C44C3}"/>
              </a:ext>
            </a:extLst>
          </p:cNvPr>
          <p:cNvSpPr>
            <a:spLocks noGrp="1"/>
          </p:cNvSpPr>
          <p:nvPr>
            <p:ph type="subTitle" idx="1"/>
          </p:nvPr>
        </p:nvSpPr>
        <p:spPr/>
        <p:txBody>
          <a:bodyPr/>
          <a:lstStyle/>
          <a:p>
            <a:r>
              <a:rPr lang="en-GB" sz="1650" dirty="0"/>
              <a:t>Agenda </a:t>
            </a:r>
          </a:p>
        </p:txBody>
      </p:sp>
    </p:spTree>
    <p:extLst>
      <p:ext uri="{BB962C8B-B14F-4D97-AF65-F5344CB8AC3E}">
        <p14:creationId xmlns:p14="http://schemas.microsoft.com/office/powerpoint/2010/main" val="358484292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28C4A2-E4F4-43F6-87E9-35C2F9C40BA8}"/>
              </a:ext>
            </a:extLst>
          </p:cNvPr>
          <p:cNvSpPr>
            <a:spLocks noGrp="1"/>
          </p:cNvSpPr>
          <p:nvPr>
            <p:ph type="title"/>
          </p:nvPr>
        </p:nvSpPr>
        <p:spPr/>
        <p:txBody>
          <a:bodyPr/>
          <a:lstStyle/>
          <a:p>
            <a:r>
              <a:rPr lang="en-GB" sz="2030" dirty="0"/>
              <a:t>Informal Resolution </a:t>
            </a:r>
          </a:p>
        </p:txBody>
      </p:sp>
      <p:sp>
        <p:nvSpPr>
          <p:cNvPr id="9" name="Text Placeholder 8">
            <a:extLst>
              <a:ext uri="{FF2B5EF4-FFF2-40B4-BE49-F238E27FC236}">
                <a16:creationId xmlns:a16="http://schemas.microsoft.com/office/drawing/2014/main" id="{5638C16C-832C-4755-818D-3EF53C4B8B06}"/>
              </a:ext>
            </a:extLst>
          </p:cNvPr>
          <p:cNvSpPr>
            <a:spLocks noGrp="1"/>
          </p:cNvSpPr>
          <p:nvPr>
            <p:ph type="body" sz="quarter" idx="13"/>
          </p:nvPr>
        </p:nvSpPr>
        <p:spPr>
          <a:xfrm>
            <a:off x="480479" y="2013966"/>
            <a:ext cx="8219254" cy="4670628"/>
          </a:xfrm>
        </p:spPr>
        <p:txBody>
          <a:bodyPr/>
          <a:lstStyle/>
          <a:p>
            <a:r>
              <a:rPr lang="en-GB" dirty="0"/>
              <a:t>Allows low level complaints to be dealt with preventing escalation</a:t>
            </a:r>
          </a:p>
          <a:p>
            <a:pPr lvl="1"/>
            <a:r>
              <a:rPr lang="en-GB" dirty="0"/>
              <a:t>Deal with issues quickly, ‘nip things in the bud’</a:t>
            </a:r>
          </a:p>
          <a:p>
            <a:pPr lvl="1"/>
            <a:r>
              <a:rPr lang="en-GB" dirty="0"/>
              <a:t>Encourage people to come forward to raise issues before reaching a crisis point </a:t>
            </a:r>
          </a:p>
          <a:p>
            <a:pPr lvl="1"/>
            <a:endParaRPr lang="en-GB" dirty="0"/>
          </a:p>
          <a:p>
            <a:r>
              <a:rPr lang="en-GB" dirty="0"/>
              <a:t>Transparent process which provides accountability</a:t>
            </a:r>
          </a:p>
          <a:p>
            <a:pPr marL="0" indent="0">
              <a:buNone/>
            </a:pPr>
            <a:endParaRPr lang="en-GB" dirty="0"/>
          </a:p>
          <a:p>
            <a:r>
              <a:rPr lang="en-GB" dirty="0"/>
              <a:t>Refreshes and simplifies procedure for serious complaints </a:t>
            </a:r>
          </a:p>
          <a:p>
            <a:pPr marL="0" indent="0">
              <a:buNone/>
            </a:pPr>
            <a:endParaRPr lang="en-GB" dirty="0"/>
          </a:p>
          <a:p>
            <a:r>
              <a:rPr lang="en-GB" dirty="0"/>
              <a:t>Encompasses Zero Tolerance policy</a:t>
            </a:r>
          </a:p>
          <a:p>
            <a:endParaRPr lang="en-GB" dirty="0"/>
          </a:p>
          <a:p>
            <a:r>
              <a:rPr lang="en-GB" dirty="0"/>
              <a:t>Review process to establish lessons learned and trends</a:t>
            </a:r>
          </a:p>
          <a:p>
            <a:endParaRPr lang="en-GB" dirty="0"/>
          </a:p>
        </p:txBody>
      </p:sp>
      <p:sp>
        <p:nvSpPr>
          <p:cNvPr id="8" name="Subtitle 7">
            <a:extLst>
              <a:ext uri="{FF2B5EF4-FFF2-40B4-BE49-F238E27FC236}">
                <a16:creationId xmlns:a16="http://schemas.microsoft.com/office/drawing/2014/main" id="{E2F986E8-945D-43A2-A406-5C28D1AE3214}"/>
              </a:ext>
            </a:extLst>
          </p:cNvPr>
          <p:cNvSpPr>
            <a:spLocks noGrp="1"/>
          </p:cNvSpPr>
          <p:nvPr>
            <p:ph type="subTitle" idx="1"/>
          </p:nvPr>
        </p:nvSpPr>
        <p:spPr/>
        <p:txBody>
          <a:bodyPr/>
          <a:lstStyle/>
          <a:p>
            <a:r>
              <a:rPr lang="en-GB" sz="1650" dirty="0"/>
              <a:t>Why are we introducing an Informal Resolution policy? </a:t>
            </a:r>
          </a:p>
          <a:p>
            <a:endParaRPr lang="en-GB" dirty="0"/>
          </a:p>
        </p:txBody>
      </p:sp>
      <p:pic>
        <p:nvPicPr>
          <p:cNvPr id="11" name="Picture 10">
            <a:extLst>
              <a:ext uri="{FF2B5EF4-FFF2-40B4-BE49-F238E27FC236}">
                <a16:creationId xmlns:a16="http://schemas.microsoft.com/office/drawing/2014/main" id="{3E94D473-03E5-48D3-B646-E4B190FF635F}"/>
              </a:ext>
            </a:extLst>
          </p:cNvPr>
          <p:cNvPicPr>
            <a:picLocks noChangeAspect="1"/>
          </p:cNvPicPr>
          <p:nvPr/>
        </p:nvPicPr>
        <p:blipFill>
          <a:blip r:embed="rId3"/>
          <a:stretch>
            <a:fillRect/>
          </a:stretch>
        </p:blipFill>
        <p:spPr>
          <a:xfrm>
            <a:off x="6516216" y="3422663"/>
            <a:ext cx="2310584" cy="2706859"/>
          </a:xfrm>
          <a:prstGeom prst="rect">
            <a:avLst/>
          </a:prstGeom>
        </p:spPr>
      </p:pic>
    </p:spTree>
    <p:extLst>
      <p:ext uri="{BB962C8B-B14F-4D97-AF65-F5344CB8AC3E}">
        <p14:creationId xmlns:p14="http://schemas.microsoft.com/office/powerpoint/2010/main" val="377298472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690A5C-3677-491C-AEAE-C9166C6C4184}"/>
              </a:ext>
            </a:extLst>
          </p:cNvPr>
          <p:cNvSpPr>
            <a:spLocks noGrp="1"/>
          </p:cNvSpPr>
          <p:nvPr>
            <p:ph type="title"/>
          </p:nvPr>
        </p:nvSpPr>
        <p:spPr/>
        <p:txBody>
          <a:bodyPr/>
          <a:lstStyle/>
          <a:p>
            <a:r>
              <a:rPr lang="en-GB" sz="2030" dirty="0"/>
              <a:t>Managing complaints</a:t>
            </a:r>
          </a:p>
        </p:txBody>
      </p:sp>
      <p:sp>
        <p:nvSpPr>
          <p:cNvPr id="9" name="Text Placeholder 8">
            <a:extLst>
              <a:ext uri="{FF2B5EF4-FFF2-40B4-BE49-F238E27FC236}">
                <a16:creationId xmlns:a16="http://schemas.microsoft.com/office/drawing/2014/main" id="{15BAF8C0-C8C3-422F-8F92-A0984C17903A}"/>
              </a:ext>
            </a:extLst>
          </p:cNvPr>
          <p:cNvSpPr>
            <a:spLocks noGrp="1"/>
          </p:cNvSpPr>
          <p:nvPr>
            <p:ph type="body" sz="quarter" idx="13"/>
          </p:nvPr>
        </p:nvSpPr>
        <p:spPr>
          <a:xfrm>
            <a:off x="483244" y="1785684"/>
            <a:ext cx="8219254" cy="4670628"/>
          </a:xfrm>
        </p:spPr>
        <p:txBody>
          <a:bodyPr/>
          <a:lstStyle/>
          <a:p>
            <a:r>
              <a:rPr lang="en-GB" dirty="0"/>
              <a:t>Support each other – dealing with complaints is never easy and can be stressful</a:t>
            </a:r>
          </a:p>
          <a:p>
            <a:endParaRPr lang="en-GB" dirty="0"/>
          </a:p>
          <a:p>
            <a:r>
              <a:rPr lang="en-GB" dirty="0"/>
              <a:t>Not everyone has experience in dealing with complaints</a:t>
            </a:r>
          </a:p>
          <a:p>
            <a:endParaRPr lang="en-GB" dirty="0"/>
          </a:p>
          <a:p>
            <a:r>
              <a:rPr lang="en-GB" dirty="0"/>
              <a:t>Stick to facts, try not to get drawn into emotions </a:t>
            </a:r>
          </a:p>
          <a:p>
            <a:endParaRPr lang="en-GB" dirty="0"/>
          </a:p>
          <a:p>
            <a:r>
              <a:rPr lang="en-GB" dirty="0"/>
              <a:t>We are all here for the same reasons and we enjoy what we do, however we must acknowledge there will always be different views and opinions </a:t>
            </a:r>
          </a:p>
          <a:p>
            <a:endParaRPr lang="en-GB" dirty="0"/>
          </a:p>
          <a:p>
            <a:r>
              <a:rPr lang="en-GB" dirty="0"/>
              <a:t>Decisions, policy and process will be challenged by your members, always make sure you can justify them   </a:t>
            </a:r>
          </a:p>
          <a:p>
            <a:endParaRPr lang="en-GB" dirty="0"/>
          </a:p>
          <a:p>
            <a:r>
              <a:rPr lang="en-GB" dirty="0"/>
              <a:t>Some complaints will never be resolved to the satisfaction of everyone </a:t>
            </a:r>
          </a:p>
          <a:p>
            <a:endParaRPr lang="en-GB" dirty="0"/>
          </a:p>
          <a:p>
            <a:r>
              <a:rPr lang="en-GB" dirty="0"/>
              <a:t>Share best practice </a:t>
            </a:r>
          </a:p>
          <a:p>
            <a:pPr marL="0" indent="0">
              <a:buNone/>
            </a:pPr>
            <a:endParaRPr lang="en-GB" dirty="0"/>
          </a:p>
          <a:p>
            <a:endParaRPr lang="en-GB" dirty="0"/>
          </a:p>
          <a:p>
            <a:endParaRPr lang="en-GB" dirty="0"/>
          </a:p>
          <a:p>
            <a:endParaRPr lang="en-GB" dirty="0"/>
          </a:p>
          <a:p>
            <a:endParaRPr lang="en-GB" dirty="0"/>
          </a:p>
          <a:p>
            <a:endParaRPr lang="en-GB" dirty="0"/>
          </a:p>
          <a:p>
            <a:endParaRPr lang="en-GB" dirty="0"/>
          </a:p>
        </p:txBody>
      </p:sp>
      <p:sp>
        <p:nvSpPr>
          <p:cNvPr id="8" name="Subtitle 7">
            <a:extLst>
              <a:ext uri="{FF2B5EF4-FFF2-40B4-BE49-F238E27FC236}">
                <a16:creationId xmlns:a16="http://schemas.microsoft.com/office/drawing/2014/main" id="{5E02001C-B6B4-4950-B204-E291A7D6D28C}"/>
              </a:ext>
            </a:extLst>
          </p:cNvPr>
          <p:cNvSpPr>
            <a:spLocks noGrp="1"/>
          </p:cNvSpPr>
          <p:nvPr>
            <p:ph type="subTitle" idx="1"/>
          </p:nvPr>
        </p:nvSpPr>
        <p:spPr/>
        <p:txBody>
          <a:bodyPr/>
          <a:lstStyle/>
          <a:p>
            <a:r>
              <a:rPr lang="en-GB" sz="1650" dirty="0"/>
              <a:t>Important points to remember </a:t>
            </a:r>
          </a:p>
        </p:txBody>
      </p:sp>
    </p:spTree>
    <p:extLst>
      <p:ext uri="{BB962C8B-B14F-4D97-AF65-F5344CB8AC3E}">
        <p14:creationId xmlns:p14="http://schemas.microsoft.com/office/powerpoint/2010/main" val="20204871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953BF2-ECF3-471D-AF1E-DCDBC7FC9F90}"/>
              </a:ext>
            </a:extLst>
          </p:cNvPr>
          <p:cNvSpPr>
            <a:spLocks noGrp="1"/>
          </p:cNvSpPr>
          <p:nvPr>
            <p:ph type="title"/>
          </p:nvPr>
        </p:nvSpPr>
        <p:spPr/>
        <p:txBody>
          <a:bodyPr/>
          <a:lstStyle/>
          <a:p>
            <a:r>
              <a:rPr lang="en-GB" sz="2030" dirty="0"/>
              <a:t>Managing complaints</a:t>
            </a:r>
          </a:p>
        </p:txBody>
      </p:sp>
      <p:sp>
        <p:nvSpPr>
          <p:cNvPr id="9" name="Text Placeholder 8">
            <a:extLst>
              <a:ext uri="{FF2B5EF4-FFF2-40B4-BE49-F238E27FC236}">
                <a16:creationId xmlns:a16="http://schemas.microsoft.com/office/drawing/2014/main" id="{2EC0BE5C-ECCF-4EDB-9DCF-648967E23A38}"/>
              </a:ext>
            </a:extLst>
          </p:cNvPr>
          <p:cNvSpPr>
            <a:spLocks noGrp="1"/>
          </p:cNvSpPr>
          <p:nvPr>
            <p:ph type="body" sz="quarter" idx="13"/>
          </p:nvPr>
        </p:nvSpPr>
        <p:spPr/>
        <p:txBody>
          <a:bodyPr/>
          <a:lstStyle/>
          <a:p>
            <a:r>
              <a:rPr lang="en-GB" dirty="0"/>
              <a:t>Equality, Diversity and Inclusion</a:t>
            </a:r>
          </a:p>
          <a:p>
            <a:endParaRPr lang="en-GB" dirty="0"/>
          </a:p>
          <a:p>
            <a:r>
              <a:rPr lang="en-GB" dirty="0"/>
              <a:t>Appropriate behaviour, values, judgement of standards continue to evolve and culture rapidly changes</a:t>
            </a:r>
          </a:p>
          <a:p>
            <a:endParaRPr lang="en-GB" dirty="0"/>
          </a:p>
          <a:p>
            <a:r>
              <a:rPr lang="en-GB" dirty="0"/>
              <a:t>The existence of the Informal Resolution procedure does not change the responsibilities of group officials and trustees or their right to make appropriate decisions on behalf of the group </a:t>
            </a:r>
          </a:p>
          <a:p>
            <a:endParaRPr lang="en-GB" dirty="0"/>
          </a:p>
          <a:p>
            <a:r>
              <a:rPr lang="en-GB" dirty="0"/>
              <a:t>By their nature some of your decisions will be unpopular. The policy is not designed for questioning unpopular decisions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8" name="Subtitle 7">
            <a:extLst>
              <a:ext uri="{FF2B5EF4-FFF2-40B4-BE49-F238E27FC236}">
                <a16:creationId xmlns:a16="http://schemas.microsoft.com/office/drawing/2014/main" id="{4A910FD8-63B4-4C8F-ACB6-BC810FFA9D49}"/>
              </a:ext>
            </a:extLst>
          </p:cNvPr>
          <p:cNvSpPr>
            <a:spLocks noGrp="1"/>
          </p:cNvSpPr>
          <p:nvPr>
            <p:ph type="subTitle" idx="1"/>
          </p:nvPr>
        </p:nvSpPr>
        <p:spPr/>
        <p:txBody>
          <a:bodyPr/>
          <a:lstStyle/>
          <a:p>
            <a:r>
              <a:rPr lang="en-GB" sz="1650" dirty="0"/>
              <a:t>What do we need to consider?</a:t>
            </a:r>
          </a:p>
        </p:txBody>
      </p:sp>
    </p:spTree>
    <p:extLst>
      <p:ext uri="{BB962C8B-B14F-4D97-AF65-F5344CB8AC3E}">
        <p14:creationId xmlns:p14="http://schemas.microsoft.com/office/powerpoint/2010/main" val="409046037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660610-6412-4E00-AC04-8F96DDD41068}"/>
              </a:ext>
            </a:extLst>
          </p:cNvPr>
          <p:cNvSpPr>
            <a:spLocks noGrp="1"/>
          </p:cNvSpPr>
          <p:nvPr>
            <p:ph type="title"/>
          </p:nvPr>
        </p:nvSpPr>
        <p:spPr/>
        <p:txBody>
          <a:bodyPr/>
          <a:lstStyle/>
          <a:p>
            <a:r>
              <a:rPr lang="en-GB" sz="2030" dirty="0"/>
              <a:t>Managing complaints</a:t>
            </a:r>
          </a:p>
        </p:txBody>
      </p:sp>
      <p:sp>
        <p:nvSpPr>
          <p:cNvPr id="9" name="Text Placeholder 8">
            <a:extLst>
              <a:ext uri="{FF2B5EF4-FFF2-40B4-BE49-F238E27FC236}">
                <a16:creationId xmlns:a16="http://schemas.microsoft.com/office/drawing/2014/main" id="{99110468-69F1-456A-9FCC-293989424682}"/>
              </a:ext>
            </a:extLst>
          </p:cNvPr>
          <p:cNvSpPr>
            <a:spLocks noGrp="1"/>
          </p:cNvSpPr>
          <p:nvPr>
            <p:ph type="body" sz="quarter" idx="13"/>
          </p:nvPr>
        </p:nvSpPr>
        <p:spPr/>
        <p:txBody>
          <a:bodyPr/>
          <a:lstStyle/>
          <a:p>
            <a:endParaRPr lang="en-GB" dirty="0"/>
          </a:p>
          <a:p>
            <a:pPr marL="0" indent="0">
              <a:buNone/>
            </a:pPr>
            <a:endParaRPr lang="en-GB" dirty="0"/>
          </a:p>
          <a:p>
            <a:pPr marL="0" indent="0">
              <a:buNone/>
            </a:pPr>
            <a:r>
              <a:rPr lang="en-GB" dirty="0"/>
              <a:t>The definition of a complaint is where a customer or group member expresses dissatisfaction with an IAM RoadSmart employee, group, member, product or service or failure in processes</a:t>
            </a:r>
          </a:p>
          <a:p>
            <a:pPr marL="0" indent="0">
              <a:buNone/>
            </a:pPr>
            <a:endParaRPr lang="en-GB" dirty="0"/>
          </a:p>
          <a:p>
            <a:pPr marL="0" indent="0">
              <a:buNone/>
            </a:pPr>
            <a:endParaRPr lang="en-GB" dirty="0"/>
          </a:p>
          <a:p>
            <a:pPr marL="0" indent="0">
              <a:buNone/>
            </a:pPr>
            <a:r>
              <a:rPr lang="en-GB" dirty="0"/>
              <a:t>IAM RoadSmart and IAM RoadSmart groups have a responsibility to ensure complaints are responded to in an effective and timely manner</a:t>
            </a:r>
          </a:p>
          <a:p>
            <a:pPr marL="0" indent="0">
              <a:buNone/>
            </a:pPr>
            <a:endParaRPr lang="en-GB" dirty="0"/>
          </a:p>
        </p:txBody>
      </p:sp>
      <p:sp>
        <p:nvSpPr>
          <p:cNvPr id="8" name="Subtitle 7">
            <a:extLst>
              <a:ext uri="{FF2B5EF4-FFF2-40B4-BE49-F238E27FC236}">
                <a16:creationId xmlns:a16="http://schemas.microsoft.com/office/drawing/2014/main" id="{4825C3FF-3D6F-4FC9-AC4C-ED2A73D3C763}"/>
              </a:ext>
            </a:extLst>
          </p:cNvPr>
          <p:cNvSpPr>
            <a:spLocks noGrp="1"/>
          </p:cNvSpPr>
          <p:nvPr>
            <p:ph type="subTitle" idx="1"/>
          </p:nvPr>
        </p:nvSpPr>
        <p:spPr/>
        <p:txBody>
          <a:bodyPr/>
          <a:lstStyle/>
          <a:p>
            <a:r>
              <a:rPr lang="en-GB" sz="1650" dirty="0"/>
              <a:t>Definition of a complaint </a:t>
            </a:r>
          </a:p>
        </p:txBody>
      </p:sp>
    </p:spTree>
    <p:extLst>
      <p:ext uri="{BB962C8B-B14F-4D97-AF65-F5344CB8AC3E}">
        <p14:creationId xmlns:p14="http://schemas.microsoft.com/office/powerpoint/2010/main" val="153783320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46719F-CF3C-4543-A8CB-2EDE42C4054A}"/>
              </a:ext>
            </a:extLst>
          </p:cNvPr>
          <p:cNvSpPr>
            <a:spLocks noGrp="1"/>
          </p:cNvSpPr>
          <p:nvPr>
            <p:ph type="title"/>
          </p:nvPr>
        </p:nvSpPr>
        <p:spPr/>
        <p:txBody>
          <a:bodyPr/>
          <a:lstStyle/>
          <a:p>
            <a:r>
              <a:rPr lang="en-GB" sz="2030" dirty="0"/>
              <a:t>Managing complaints</a:t>
            </a:r>
          </a:p>
        </p:txBody>
      </p:sp>
      <p:sp>
        <p:nvSpPr>
          <p:cNvPr id="9" name="Text Placeholder 8">
            <a:extLst>
              <a:ext uri="{FF2B5EF4-FFF2-40B4-BE49-F238E27FC236}">
                <a16:creationId xmlns:a16="http://schemas.microsoft.com/office/drawing/2014/main" id="{DEC97161-7B4B-4326-AD69-BF357D0A02BC}"/>
              </a:ext>
            </a:extLst>
          </p:cNvPr>
          <p:cNvSpPr>
            <a:spLocks noGrp="1"/>
          </p:cNvSpPr>
          <p:nvPr>
            <p:ph type="body" sz="quarter" idx="13"/>
          </p:nvPr>
        </p:nvSpPr>
        <p:spPr/>
        <p:txBody>
          <a:bodyPr/>
          <a:lstStyle/>
          <a:p>
            <a:pPr marL="0" indent="0">
              <a:buNone/>
            </a:pPr>
            <a:r>
              <a:rPr lang="en-GB" dirty="0"/>
              <a:t>The policy seeks to ensure:</a:t>
            </a:r>
          </a:p>
          <a:p>
            <a:pPr marL="0" indent="0">
              <a:buNone/>
            </a:pPr>
            <a:endParaRPr lang="en-GB" dirty="0"/>
          </a:p>
          <a:p>
            <a:r>
              <a:rPr lang="en-GB" dirty="0"/>
              <a:t>People are listened to and treated with courtesy, empathy, fairness, and respect </a:t>
            </a:r>
          </a:p>
          <a:p>
            <a:endParaRPr lang="en-GB" dirty="0"/>
          </a:p>
          <a:p>
            <a:r>
              <a:rPr lang="en-GB" dirty="0"/>
              <a:t>People are kept informed of the progress and outcome of investigations into their complaint </a:t>
            </a:r>
          </a:p>
          <a:p>
            <a:endParaRPr lang="en-GB" dirty="0"/>
          </a:p>
          <a:p>
            <a:r>
              <a:rPr lang="en-GB" dirty="0"/>
              <a:t>Apologies are given where appropriate</a:t>
            </a:r>
          </a:p>
          <a:p>
            <a:pPr marL="0" indent="0">
              <a:buNone/>
            </a:pPr>
            <a:endParaRPr lang="en-GB" dirty="0"/>
          </a:p>
          <a:p>
            <a:r>
              <a:rPr lang="en-GB" dirty="0"/>
              <a:t>The cause of the complaint is identified and rectified </a:t>
            </a:r>
          </a:p>
          <a:p>
            <a:endParaRPr lang="en-GB" dirty="0"/>
          </a:p>
          <a:p>
            <a:r>
              <a:rPr lang="en-GB" dirty="0"/>
              <a:t>People learn from complaints to continually improve  </a:t>
            </a:r>
          </a:p>
          <a:p>
            <a:endParaRPr lang="en-GB" dirty="0"/>
          </a:p>
          <a:p>
            <a:r>
              <a:rPr lang="en-GB" dirty="0"/>
              <a:t>Complaint management complies with confidentiality and General Data Protection Regulations (GDPR) </a:t>
            </a:r>
          </a:p>
        </p:txBody>
      </p:sp>
      <p:sp>
        <p:nvSpPr>
          <p:cNvPr id="8" name="Subtitle 7">
            <a:extLst>
              <a:ext uri="{FF2B5EF4-FFF2-40B4-BE49-F238E27FC236}">
                <a16:creationId xmlns:a16="http://schemas.microsoft.com/office/drawing/2014/main" id="{EF755C53-0CE2-47F2-9214-46516880BFC0}"/>
              </a:ext>
            </a:extLst>
          </p:cNvPr>
          <p:cNvSpPr>
            <a:spLocks noGrp="1"/>
          </p:cNvSpPr>
          <p:nvPr>
            <p:ph type="subTitle" idx="1"/>
          </p:nvPr>
        </p:nvSpPr>
        <p:spPr/>
        <p:txBody>
          <a:bodyPr/>
          <a:lstStyle/>
          <a:p>
            <a:r>
              <a:rPr lang="en-GB" sz="1650" dirty="0"/>
              <a:t>Aim of our policy</a:t>
            </a:r>
          </a:p>
        </p:txBody>
      </p:sp>
    </p:spTree>
    <p:extLst>
      <p:ext uri="{BB962C8B-B14F-4D97-AF65-F5344CB8AC3E}">
        <p14:creationId xmlns:p14="http://schemas.microsoft.com/office/powerpoint/2010/main" val="402266002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813CC5-9053-496F-9993-B9BFEE1EED0F}"/>
              </a:ext>
            </a:extLst>
          </p:cNvPr>
          <p:cNvSpPr>
            <a:spLocks noGrp="1"/>
          </p:cNvSpPr>
          <p:nvPr>
            <p:ph type="title"/>
          </p:nvPr>
        </p:nvSpPr>
        <p:spPr/>
        <p:txBody>
          <a:bodyPr/>
          <a:lstStyle/>
          <a:p>
            <a:r>
              <a:rPr lang="en-GB" sz="2030" dirty="0"/>
              <a:t>Informal Resolution </a:t>
            </a:r>
          </a:p>
        </p:txBody>
      </p:sp>
      <p:sp>
        <p:nvSpPr>
          <p:cNvPr id="9" name="Text Placeholder 8">
            <a:extLst>
              <a:ext uri="{FF2B5EF4-FFF2-40B4-BE49-F238E27FC236}">
                <a16:creationId xmlns:a16="http://schemas.microsoft.com/office/drawing/2014/main" id="{61D7BEF7-7313-492A-A9C9-502C877A1A9E}"/>
              </a:ext>
            </a:extLst>
          </p:cNvPr>
          <p:cNvSpPr>
            <a:spLocks noGrp="1"/>
          </p:cNvSpPr>
          <p:nvPr>
            <p:ph type="body" sz="quarter" idx="13"/>
          </p:nvPr>
        </p:nvSpPr>
        <p:spPr>
          <a:xfrm>
            <a:off x="539552" y="1528143"/>
            <a:ext cx="8219254" cy="4670628"/>
          </a:xfrm>
        </p:spPr>
        <p:txBody>
          <a:bodyPr/>
          <a:lstStyle/>
          <a:p>
            <a:pPr marL="0" indent="0">
              <a:buNone/>
            </a:pPr>
            <a:endParaRPr lang="en-GB" dirty="0"/>
          </a:p>
          <a:p>
            <a:pPr marL="0" indent="0">
              <a:buNone/>
            </a:pPr>
            <a:endParaRPr lang="en-GB" dirty="0"/>
          </a:p>
          <a:p>
            <a:pPr marL="0" indent="0">
              <a:buNone/>
            </a:pPr>
            <a:r>
              <a:rPr lang="en-GB" dirty="0"/>
              <a:t>An Informal Resolution, used effectively, will foster a supportive and positive environment in which people feel:</a:t>
            </a:r>
          </a:p>
          <a:p>
            <a:r>
              <a:rPr lang="en-GB" dirty="0"/>
              <a:t>valued </a:t>
            </a:r>
          </a:p>
          <a:p>
            <a:r>
              <a:rPr lang="en-GB" dirty="0"/>
              <a:t>trusted</a:t>
            </a:r>
          </a:p>
          <a:p>
            <a:r>
              <a:rPr lang="en-GB" dirty="0"/>
              <a:t>empowered and </a:t>
            </a:r>
          </a:p>
          <a:p>
            <a:r>
              <a:rPr lang="en-GB" dirty="0"/>
              <a:t>proud to volunteer </a:t>
            </a:r>
          </a:p>
          <a:p>
            <a:pPr marL="0" indent="0">
              <a:buNone/>
            </a:pPr>
            <a:endParaRPr lang="en-GB" dirty="0"/>
          </a:p>
          <a:p>
            <a:pPr marL="0" indent="0">
              <a:buNone/>
            </a:pPr>
            <a:r>
              <a:rPr lang="en-GB" dirty="0"/>
              <a:t>Its effectiveness relies on good communication and engagement, in a proactive, confident, and positive manner</a:t>
            </a:r>
          </a:p>
        </p:txBody>
      </p:sp>
      <p:sp>
        <p:nvSpPr>
          <p:cNvPr id="8" name="Subtitle 7">
            <a:extLst>
              <a:ext uri="{FF2B5EF4-FFF2-40B4-BE49-F238E27FC236}">
                <a16:creationId xmlns:a16="http://schemas.microsoft.com/office/drawing/2014/main" id="{5D4ADEC7-4345-4785-9545-6B09CFA41CB9}"/>
              </a:ext>
            </a:extLst>
          </p:cNvPr>
          <p:cNvSpPr>
            <a:spLocks noGrp="1"/>
          </p:cNvSpPr>
          <p:nvPr>
            <p:ph type="subTitle" idx="1"/>
          </p:nvPr>
        </p:nvSpPr>
        <p:spPr/>
        <p:txBody>
          <a:bodyPr/>
          <a:lstStyle/>
          <a:p>
            <a:r>
              <a:rPr lang="en-GB" sz="1650" dirty="0"/>
              <a:t>What are the benefits? </a:t>
            </a:r>
          </a:p>
        </p:txBody>
      </p:sp>
    </p:spTree>
    <p:extLst>
      <p:ext uri="{BB962C8B-B14F-4D97-AF65-F5344CB8AC3E}">
        <p14:creationId xmlns:p14="http://schemas.microsoft.com/office/powerpoint/2010/main" val="1277706714"/>
      </p:ext>
    </p:extLst>
  </p:cSld>
  <p:clrMapOvr>
    <a:masterClrMapping/>
  </p:clrMapOvr>
  <p:transition spd="med">
    <p:fade/>
  </p:transition>
</p:sld>
</file>

<file path=ppt/theme/theme1.xml><?xml version="1.0" encoding="utf-8"?>
<a:theme xmlns:a="http://schemas.openxmlformats.org/drawingml/2006/main" name="1_Office Theme">
  <a:themeElements>
    <a:clrScheme name="IAM Roadsmart">
      <a:dk1>
        <a:sysClr val="windowText" lastClr="000000"/>
      </a:dk1>
      <a:lt1>
        <a:sysClr val="window" lastClr="FFFFFF"/>
      </a:lt1>
      <a:dk2>
        <a:srgbClr val="00B2E2"/>
      </a:dk2>
      <a:lt2>
        <a:srgbClr val="FFFFFF"/>
      </a:lt2>
      <a:accent1>
        <a:srgbClr val="00B2E2"/>
      </a:accent1>
      <a:accent2>
        <a:srgbClr val="2C3D4A"/>
      </a:accent2>
      <a:accent3>
        <a:srgbClr val="74D0F6"/>
      </a:accent3>
      <a:accent4>
        <a:srgbClr val="007CB0"/>
      </a:accent4>
      <a:accent5>
        <a:srgbClr val="00B2E2"/>
      </a:accent5>
      <a:accent6>
        <a:srgbClr val="2C3D4A"/>
      </a:accent6>
      <a:hlink>
        <a:srgbClr val="000000"/>
      </a:hlink>
      <a:folHlink>
        <a:srgbClr val="000000"/>
      </a:folHlink>
    </a:clrScheme>
    <a:fontScheme name="Content Slide Head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tIns="36000" bIns="36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M RoadSmart Widescreen Presentation Template" id="{FC69D9A2-4B06-4368-BAF3-6B165689FA46}" vid="{B93EA0D0-37B2-4681-9FDA-0B6A9E4A40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C960C63EC72844AA430026D17F2AD6" ma:contentTypeVersion="12" ma:contentTypeDescription="Create a new document." ma:contentTypeScope="" ma:versionID="a48ce181071d33fe7a5a915caee7a571">
  <xsd:schema xmlns:xsd="http://www.w3.org/2001/XMLSchema" xmlns:xs="http://www.w3.org/2001/XMLSchema" xmlns:p="http://schemas.microsoft.com/office/2006/metadata/properties" xmlns:ns2="b57b5232-cab4-46b6-8495-b1073ce81fdf" xmlns:ns3="a6cb3b68-1c7a-4efc-95b2-6c9807671d27" targetNamespace="http://schemas.microsoft.com/office/2006/metadata/properties" ma:root="true" ma:fieldsID="701aeb8f7e2718a52f62adf7995bc1cf" ns2:_="" ns3:_="">
    <xsd:import namespace="b57b5232-cab4-46b6-8495-b1073ce81fdf"/>
    <xsd:import namespace="a6cb3b68-1c7a-4efc-95b2-6c9807671d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b5232-cab4-46b6-8495-b1073ce81f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cb3b68-1c7a-4efc-95b2-6c9807671d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C7AA2C-9A12-4E90-94CC-7C8901AF2CD1}"/>
</file>

<file path=customXml/itemProps2.xml><?xml version="1.0" encoding="utf-8"?>
<ds:datastoreItem xmlns:ds="http://schemas.openxmlformats.org/officeDocument/2006/customXml" ds:itemID="{E6EDD60A-EE97-492B-B63B-4181A7B1A7C0}"/>
</file>

<file path=customXml/itemProps3.xml><?xml version="1.0" encoding="utf-8"?>
<ds:datastoreItem xmlns:ds="http://schemas.openxmlformats.org/officeDocument/2006/customXml" ds:itemID="{26715017-294E-4D96-B369-F6DDC23D23E9}"/>
</file>

<file path=docProps/app.xml><?xml version="1.0" encoding="utf-8"?>
<Properties xmlns="http://schemas.openxmlformats.org/officeDocument/2006/extended-properties" xmlns:vt="http://schemas.openxmlformats.org/officeDocument/2006/docPropsVTypes">
  <Template>IAM RoadSmart 4X3 Presentation Template_2021</Template>
  <TotalTime>7667</TotalTime>
  <Words>3080</Words>
  <Application>Microsoft Office PowerPoint</Application>
  <PresentationFormat>On-screen Show (4:3)</PresentationFormat>
  <Paragraphs>372</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Courier New</vt:lpstr>
      <vt:lpstr>Tahoma</vt:lpstr>
      <vt:lpstr>1_Office Theme</vt:lpstr>
      <vt:lpstr>Managing Complaints  Amanda Smith Head of Field Service Delivery  Peter Serhatlic Regional Service Delivery Team Manager Nicola Smith Head of HR &amp; Compliance</vt:lpstr>
      <vt:lpstr>Managing Complaints</vt:lpstr>
      <vt:lpstr>Managing Complaints</vt:lpstr>
      <vt:lpstr>Informal Resolution </vt:lpstr>
      <vt:lpstr>Managing complaints</vt:lpstr>
      <vt:lpstr>Managing complaints</vt:lpstr>
      <vt:lpstr>Managing complaints</vt:lpstr>
      <vt:lpstr>Managing complaints</vt:lpstr>
      <vt:lpstr>Informal Resolution </vt:lpstr>
      <vt:lpstr>Process</vt:lpstr>
      <vt:lpstr>Informal Resolution </vt:lpstr>
      <vt:lpstr>Informal Resolution </vt:lpstr>
      <vt:lpstr>Informal Resolution </vt:lpstr>
      <vt:lpstr>Informal Resolution </vt:lpstr>
      <vt:lpstr>Zero Tolerance </vt:lpstr>
      <vt:lpstr>Zero Tolerance statement </vt:lpstr>
      <vt:lpstr>Zero Tolerance statement </vt:lpstr>
      <vt:lpstr>Zero Tolerance statement </vt:lpstr>
      <vt:lpstr>Recommendations and Support</vt:lpstr>
      <vt:lpstr>Recommendations and requirements </vt:lpstr>
      <vt:lpstr>Managing complaints </vt:lpstr>
      <vt:lpstr>Thank you</vt:lpstr>
    </vt:vector>
  </TitlesOfParts>
  <Company>IAM RoadSmart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Smith IAM</dc:creator>
  <cp:lastModifiedBy>Amanda Smith IAM</cp:lastModifiedBy>
  <cp:revision>11</cp:revision>
  <cp:lastPrinted>2018-04-16T06:34:15Z</cp:lastPrinted>
  <dcterms:created xsi:type="dcterms:W3CDTF">2021-11-29T12:02:23Z</dcterms:created>
  <dcterms:modified xsi:type="dcterms:W3CDTF">2022-02-14T10:29:52Z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0x01010027C960C63EC72844AA430026D17F2AD6</vt:lpwstr>
  </property>
</Properties>
</file>